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66" r:id="rId6"/>
    <p:sldId id="265" r:id="rId7"/>
    <p:sldId id="259" r:id="rId8"/>
    <p:sldId id="267" r:id="rId9"/>
    <p:sldId id="260" r:id="rId10"/>
    <p:sldId id="261" r:id="rId11"/>
    <p:sldId id="268" r:id="rId12"/>
    <p:sldId id="269" r:id="rId13"/>
    <p:sldId id="262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</c:v>
                </c:pt>
                <c:pt idx="1">
                  <c:v>0.60000000000000031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axId val="125233024"/>
        <c:axId val="138171520"/>
      </c:barChart>
      <c:catAx>
        <c:axId val="125233024"/>
        <c:scaling>
          <c:orientation val="minMax"/>
        </c:scaling>
        <c:axPos val="b"/>
        <c:tickLblPos val="nextTo"/>
        <c:crossAx val="138171520"/>
        <c:crosses val="autoZero"/>
        <c:auto val="1"/>
        <c:lblAlgn val="ctr"/>
        <c:lblOffset val="100"/>
      </c:catAx>
      <c:valAx>
        <c:axId val="138171520"/>
        <c:scaling>
          <c:orientation val="minMax"/>
        </c:scaling>
        <c:axPos val="l"/>
        <c:majorGridlines/>
        <c:numFmt formatCode="0%" sourceLinked="1"/>
        <c:tickLblPos val="nextTo"/>
        <c:crossAx val="125233024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A9E2DEA-4DEB-47AA-954E-23032693B0A1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E3697A2-DB82-4BE7-B382-F9C547C62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9E2DEA-4DEB-47AA-954E-23032693B0A1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3697A2-DB82-4BE7-B382-F9C547C62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9E2DEA-4DEB-47AA-954E-23032693B0A1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3697A2-DB82-4BE7-B382-F9C547C62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9E2DEA-4DEB-47AA-954E-23032693B0A1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3697A2-DB82-4BE7-B382-F9C547C62A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9E2DEA-4DEB-47AA-954E-23032693B0A1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3697A2-DB82-4BE7-B382-F9C547C62A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9E2DEA-4DEB-47AA-954E-23032693B0A1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3697A2-DB82-4BE7-B382-F9C547C62A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9E2DEA-4DEB-47AA-954E-23032693B0A1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3697A2-DB82-4BE7-B382-F9C547C62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9E2DEA-4DEB-47AA-954E-23032693B0A1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3697A2-DB82-4BE7-B382-F9C547C62A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9E2DEA-4DEB-47AA-954E-23032693B0A1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3697A2-DB82-4BE7-B382-F9C547C62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A9E2DEA-4DEB-47AA-954E-23032693B0A1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3697A2-DB82-4BE7-B382-F9C547C62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A9E2DEA-4DEB-47AA-954E-23032693B0A1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E3697A2-DB82-4BE7-B382-F9C547C62A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A9E2DEA-4DEB-47AA-954E-23032693B0A1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E3697A2-DB82-4BE7-B382-F9C547C62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nn.zoon.ru/vet/veterinarnaya_klinika_perspektiva/" TargetMode="External"/><Relationship Id="rId3" Type="http://schemas.openxmlformats.org/officeDocument/2006/relationships/hyperlink" Target="http://nn.zoon.ru/vet/studiya_zoostrizhek_bonifatsij/" TargetMode="External"/><Relationship Id="rId7" Type="http://schemas.openxmlformats.org/officeDocument/2006/relationships/hyperlink" Target="http://nn.zoon.ru/vet/veterinarnaya_klinika_kot_matroskin_na_ulitse_beketova/" TargetMode="External"/><Relationship Id="rId2" Type="http://schemas.openxmlformats.org/officeDocument/2006/relationships/hyperlink" Target="http://nn.zoon.ru/vet/zoosalon_pet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n.zoon.ru/vet/veterinarnaya_klinika_snezhnyj_bars_na_ulitse_belinskogo/" TargetMode="External"/><Relationship Id="rId5" Type="http://schemas.openxmlformats.org/officeDocument/2006/relationships/hyperlink" Target="http://nn.zoon.ru/vet/zoomagazin-butik_4_s_hvostikom/" TargetMode="External"/><Relationship Id="rId4" Type="http://schemas.openxmlformats.org/officeDocument/2006/relationships/hyperlink" Target="http://nn.zoon.ru/vet/salon_dlya_sobak_milord_na_ulitse_minina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jenskisait.ru/index.php/menyu-sajta/dom/rasteniya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vashipitomcy.ru/publ/zdorove/bolezni/allergija_u_koshek/15-1-0-12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2448271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Комнатные растения – друзья или враги кошек?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80112" y="3140968"/>
            <a:ext cx="3096344" cy="1944216"/>
          </a:xfrm>
        </p:spPr>
        <p:txBody>
          <a:bodyPr>
            <a:noAutofit/>
          </a:bodyPr>
          <a:lstStyle/>
          <a:p>
            <a:pPr algn="l"/>
            <a:r>
              <a:rPr lang="ru-RU" sz="1400" b="1" dirty="0" smtClean="0"/>
              <a:t>Выполнила:</a:t>
            </a:r>
            <a:endParaRPr lang="ru-RU" sz="1400" dirty="0" smtClean="0"/>
          </a:p>
          <a:p>
            <a:pPr algn="l"/>
            <a:r>
              <a:rPr lang="ru-RU" sz="1400" dirty="0" smtClean="0"/>
              <a:t>Клюева Юлия,</a:t>
            </a:r>
          </a:p>
          <a:p>
            <a:pPr algn="l"/>
            <a:r>
              <a:rPr lang="ru-RU" sz="1400" dirty="0" smtClean="0"/>
              <a:t>ученица 4 «Б» класса</a:t>
            </a:r>
          </a:p>
          <a:p>
            <a:pPr algn="l"/>
            <a:r>
              <a:rPr lang="ru-RU" sz="1400" dirty="0" smtClean="0"/>
              <a:t>МБОУ СОШ №173</a:t>
            </a:r>
          </a:p>
          <a:p>
            <a:pPr algn="l"/>
            <a:r>
              <a:rPr lang="ru-RU" sz="1400" b="1" dirty="0" smtClean="0"/>
              <a:t>Руководитель:</a:t>
            </a:r>
            <a:endParaRPr lang="ru-RU" sz="1400" dirty="0" smtClean="0"/>
          </a:p>
          <a:p>
            <a:pPr algn="l"/>
            <a:r>
              <a:rPr lang="ru-RU" sz="1400" dirty="0" smtClean="0"/>
              <a:t>Соловьева И.В.,</a:t>
            </a:r>
          </a:p>
          <a:p>
            <a:pPr algn="l"/>
            <a:r>
              <a:rPr lang="ru-RU" sz="1400" dirty="0" smtClean="0"/>
              <a:t>учитель начальных классов</a:t>
            </a: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1844824"/>
            <a:ext cx="8147248" cy="453650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Положить возле горшка с цветком корочки цитрусовых или капнуть капельку цитрусового масла.</a:t>
            </a:r>
          </a:p>
          <a:p>
            <a:r>
              <a:rPr lang="ru-RU" dirty="0" smtClean="0"/>
              <a:t>В продаже встречаются специальные </a:t>
            </a:r>
            <a:r>
              <a:rPr lang="ru-RU" dirty="0" err="1" smtClean="0"/>
              <a:t>спреи</a:t>
            </a:r>
            <a:r>
              <a:rPr lang="ru-RU" dirty="0" smtClean="0"/>
              <a:t>, помогающие отучить кота от этой плохой привычки.</a:t>
            </a:r>
          </a:p>
          <a:p>
            <a:r>
              <a:rPr lang="ru-RU" dirty="0" smtClean="0"/>
              <a:t>Не рекомендуется отвлекать кота лакомствами, так как у него может выработаться рефлекс, что лакомства дают тогда, когда полезешь к цветку. Лучше поругать, но не бить, немного брызнуть водой из пульверизатора, чтобы формировался отрицательный рефлекс «Если полезу к цветку, то будут ругать и будет мокро».</a:t>
            </a:r>
          </a:p>
          <a:p>
            <a:r>
              <a:rPr lang="ru-RU" dirty="0" smtClean="0"/>
              <a:t>Купить овса или уже проращенную травку в зоомагазине. Во-первых, это здорово заменяет привлекающие растения, а во-вторых, это очень полезно для здоровья любимца.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/>
          </a:bodyPr>
          <a:lstStyle/>
          <a:p>
            <a:r>
              <a:rPr lang="ru-RU" i="1" dirty="0" smtClean="0"/>
              <a:t>Что нужно делать, чтобы кошка не грызла цветы: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b="1" i="1" u="sng" dirty="0" err="1" smtClean="0">
                <a:hlinkClick r:id="rId2"/>
              </a:rPr>
              <a:t>Pets</a:t>
            </a:r>
            <a:r>
              <a:rPr lang="ru-RU" b="1" dirty="0" smtClean="0"/>
              <a:t>, </a:t>
            </a:r>
            <a:r>
              <a:rPr lang="ru-RU" sz="2400" dirty="0" smtClean="0"/>
              <a:t>улица Белинского, 83, между ТЦ "Этажи" и ТЦ "Шоколад", первый этаж   </a:t>
            </a:r>
          </a:p>
          <a:p>
            <a:pPr lvl="0"/>
            <a:r>
              <a:rPr lang="ru-RU" b="1" u="sng" dirty="0" err="1" smtClean="0">
                <a:hlinkClick r:id="rId3"/>
              </a:rPr>
              <a:t>Бонифаций</a:t>
            </a:r>
            <a:r>
              <a:rPr lang="ru-RU" i="1" dirty="0" smtClean="0"/>
              <a:t>, </a:t>
            </a:r>
            <a:r>
              <a:rPr lang="ru-RU" sz="2400" dirty="0" smtClean="0"/>
              <a:t>улица Максима Горького, 250, за ТЦ "Шоколад", за магазином "Электроника" </a:t>
            </a:r>
          </a:p>
          <a:p>
            <a:pPr lvl="0"/>
            <a:r>
              <a:rPr lang="ru-RU" b="1" u="sng" dirty="0" smtClean="0">
                <a:hlinkClick r:id="rId4"/>
              </a:rPr>
              <a:t>Милорд</a:t>
            </a:r>
            <a:r>
              <a:rPr lang="ru-RU" b="1" u="sng" dirty="0" smtClean="0"/>
              <a:t>, </a:t>
            </a:r>
            <a:r>
              <a:rPr lang="ru-RU" sz="2400" dirty="0" smtClean="0"/>
              <a:t>улица Минина, 5, напротив "</a:t>
            </a:r>
            <a:r>
              <a:rPr lang="ru-RU" sz="2400" dirty="0" err="1" smtClean="0"/>
              <a:t>Рокко</a:t>
            </a:r>
            <a:r>
              <a:rPr lang="ru-RU" sz="2400" dirty="0" smtClean="0"/>
              <a:t>"   </a:t>
            </a:r>
          </a:p>
          <a:p>
            <a:pPr lvl="0"/>
            <a:r>
              <a:rPr lang="ru-RU" b="1" u="sng" dirty="0" smtClean="0">
                <a:hlinkClick r:id="rId5"/>
              </a:rPr>
              <a:t>4 с хвостиком</a:t>
            </a:r>
            <a:r>
              <a:rPr lang="ru-RU" i="1" dirty="0" smtClean="0"/>
              <a:t>, </a:t>
            </a:r>
            <a:r>
              <a:rPr lang="ru-RU" sz="2400" dirty="0" smtClean="0"/>
              <a:t>улица Белинского, 41, первый этаж   </a:t>
            </a:r>
            <a:r>
              <a:rPr lang="ru-RU" i="1" dirty="0" smtClean="0"/>
              <a:t> </a:t>
            </a:r>
          </a:p>
          <a:p>
            <a:pPr lvl="0"/>
            <a:r>
              <a:rPr lang="ru-RU" dirty="0" smtClean="0"/>
              <a:t> </a:t>
            </a:r>
            <a:r>
              <a:rPr lang="ru-RU" b="1" u="sng" dirty="0" smtClean="0">
                <a:hlinkClick r:id="rId6"/>
              </a:rPr>
              <a:t>Снежный Барс</a:t>
            </a:r>
            <a:r>
              <a:rPr lang="ru-RU" i="1" dirty="0" smtClean="0"/>
              <a:t>, </a:t>
            </a:r>
            <a:r>
              <a:rPr lang="ru-RU" sz="2400" dirty="0" smtClean="0"/>
              <a:t>улица Белинского, 110 </a:t>
            </a:r>
            <a:r>
              <a:rPr lang="ru-RU" i="1" dirty="0" smtClean="0"/>
              <a:t> </a:t>
            </a:r>
            <a:r>
              <a:rPr lang="ru-RU" dirty="0" smtClean="0"/>
              <a:t> </a:t>
            </a:r>
          </a:p>
          <a:p>
            <a:pPr lvl="0"/>
            <a:r>
              <a:rPr lang="ru-RU" b="1" u="sng" dirty="0" smtClean="0">
                <a:hlinkClick r:id="rId7"/>
              </a:rPr>
              <a:t>Кот </a:t>
            </a:r>
            <a:r>
              <a:rPr lang="ru-RU" b="1" u="sng" dirty="0" err="1" smtClean="0">
                <a:hlinkClick r:id="rId7"/>
              </a:rPr>
              <a:t>Матроскин</a:t>
            </a:r>
            <a:r>
              <a:rPr lang="ru-RU" i="1" dirty="0" smtClean="0"/>
              <a:t>, </a:t>
            </a:r>
            <a:r>
              <a:rPr lang="ru-RU" sz="2200" dirty="0" smtClean="0"/>
              <a:t>улицаБекетова15 </a:t>
            </a:r>
            <a:r>
              <a:rPr lang="ru-RU" i="1" dirty="0" smtClean="0"/>
              <a:t> </a:t>
            </a:r>
          </a:p>
          <a:p>
            <a:pPr lvl="0"/>
            <a:r>
              <a:rPr lang="ru-RU" dirty="0" smtClean="0"/>
              <a:t> </a:t>
            </a:r>
            <a:r>
              <a:rPr lang="ru-RU" b="1" u="sng" dirty="0" smtClean="0">
                <a:hlinkClick r:id="rId8"/>
              </a:rPr>
              <a:t>Перспектива</a:t>
            </a:r>
            <a:r>
              <a:rPr lang="ru-RU" i="1" dirty="0" smtClean="0"/>
              <a:t>, </a:t>
            </a:r>
            <a:r>
              <a:rPr lang="ru-RU" sz="2000" dirty="0" smtClean="0"/>
              <a:t>улица Германа Лопатина, 8, вход с торца 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pPr algn="ctr"/>
            <a:r>
              <a:rPr lang="ru-RU" sz="2700" dirty="0" smtClean="0"/>
              <a:t>Список ветеринарных клиник</a:t>
            </a:r>
            <a:br>
              <a:rPr lang="ru-RU" sz="2700" dirty="0" smtClean="0"/>
            </a:br>
            <a:r>
              <a:rPr lang="ru-RU" sz="2700" dirty="0" smtClean="0"/>
              <a:t> г. Нижнего Новгорода</a:t>
            </a:r>
            <a:br>
              <a:rPr lang="ru-RU" sz="2700" dirty="0" smtClean="0"/>
            </a:br>
            <a:r>
              <a:rPr lang="ru-RU" sz="2000" dirty="0" smtClean="0"/>
              <a:t>(Советский, </a:t>
            </a:r>
            <a:r>
              <a:rPr lang="ru-RU" sz="2000" dirty="0" err="1" smtClean="0"/>
              <a:t>Приокский</a:t>
            </a:r>
            <a:r>
              <a:rPr lang="ru-RU" sz="2000" dirty="0" smtClean="0"/>
              <a:t>, Нижегородский районы)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Котовник кошачий (кошачья мята);</a:t>
            </a:r>
          </a:p>
          <a:p>
            <a:pPr lvl="0"/>
            <a:r>
              <a:rPr lang="ru-RU" dirty="0" smtClean="0"/>
              <a:t>Валериана – но следует помнить, что она может быть опасной при передозировке;</a:t>
            </a:r>
          </a:p>
          <a:p>
            <a:pPr lvl="0"/>
            <a:r>
              <a:rPr lang="ru-RU" dirty="0" smtClean="0"/>
              <a:t>Тимьян;</a:t>
            </a:r>
          </a:p>
          <a:p>
            <a:pPr lvl="0"/>
            <a:r>
              <a:rPr lang="ru-RU" dirty="0" smtClean="0"/>
              <a:t>Мелисса – тоже нельзя допускать передозировки;</a:t>
            </a:r>
          </a:p>
          <a:p>
            <a:pPr lvl="0"/>
            <a:r>
              <a:rPr lang="ru-RU" dirty="0" smtClean="0"/>
              <a:t>Мята (полевая, водяная);</a:t>
            </a:r>
          </a:p>
          <a:p>
            <a:pPr lvl="0"/>
            <a:r>
              <a:rPr lang="ru-RU" dirty="0" smtClean="0"/>
              <a:t>Пшеница;</a:t>
            </a:r>
          </a:p>
          <a:p>
            <a:pPr lvl="0"/>
            <a:r>
              <a:rPr lang="ru-RU" dirty="0" smtClean="0"/>
              <a:t>Ячмень;</a:t>
            </a:r>
          </a:p>
          <a:p>
            <a:pPr lvl="0"/>
            <a:r>
              <a:rPr lang="ru-RU" dirty="0" smtClean="0"/>
              <a:t>Пиретрум девичий;</a:t>
            </a:r>
          </a:p>
          <a:p>
            <a:pPr lvl="0"/>
            <a:r>
              <a:rPr lang="ru-RU" dirty="0" smtClean="0"/>
              <a:t>Вечерний первоцвет;</a:t>
            </a:r>
          </a:p>
          <a:p>
            <a:pPr lvl="0"/>
            <a:r>
              <a:rPr lang="ru-RU" dirty="0" smtClean="0"/>
              <a:t>Чабрец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Список растений, полезных для кошек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rava-dlya-koshe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05279" y="2997200"/>
            <a:ext cx="4560455" cy="30099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Трава  для кошек </a:t>
            </a:r>
            <a:br>
              <a:rPr lang="ru-RU" dirty="0" smtClean="0"/>
            </a:br>
            <a:r>
              <a:rPr lang="ru-RU" dirty="0" smtClean="0"/>
              <a:t>-  это источник витаминов и клетчатки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Комнатные растения могут принести серьезный вред кошкам </a:t>
            </a:r>
          </a:p>
          <a:p>
            <a:r>
              <a:rPr lang="ru-RU" dirty="0" smtClean="0"/>
              <a:t>Нужно уделить время, чтобы правильно подобрать растения для своей квартиры, если в ней живет кот.</a:t>
            </a:r>
          </a:p>
          <a:p>
            <a:r>
              <a:rPr lang="ru-RU" dirty="0" smtClean="0"/>
              <a:t>В случае отравления лучше сразу обращаться к ветеринару.</a:t>
            </a:r>
          </a:p>
          <a:p>
            <a:r>
              <a:rPr lang="ru-RU" dirty="0" smtClean="0"/>
              <a:t>Растения необходимы кошкам.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понять, какие растения вредны, а какие полезны для кошек.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pic>
        <p:nvPicPr>
          <p:cNvPr id="4" name="Рисунок 3" descr="2674961_komnat_rasteniya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2780928"/>
            <a:ext cx="3815547" cy="3078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Изучить литературу по данной теме.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 Провести опросы.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 Составить список вредных растений.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Полезные вещества.</a:t>
            </a:r>
            <a:r>
              <a:rPr lang="ru-RU" dirty="0" smtClean="0"/>
              <a:t> Кошки, как и любые другие существа, нуждаются в пополнении рациона витаминами и минеральными веществами, необходимыми для нормальной работы организма. Поэтому они постоянно находятся в активном поиске их источников. В природе кошке не составит труда найти нужную травку, в домашних условиях ей приходится довольствоваться садом на хозяйском подоконнике.</a:t>
            </a:r>
          </a:p>
          <a:p>
            <a:r>
              <a:rPr lang="ru-RU" b="1" dirty="0" smtClean="0"/>
              <a:t>Очищение желудка</a:t>
            </a:r>
            <a:r>
              <a:rPr lang="ru-RU" dirty="0" smtClean="0"/>
              <a:t>. Иногда кошки страдают проблемами с работой желудочно-кишечного тракта. Особенно часто это случается с наиболее пушистыми представителями – комки шерсти образуют пробки, затрудняющие пищеварение. Тогда кошка ищет помощи у природы, используя траву в качестве рвотного. Если растение не является ядовитым, кошке от его поедания вреда не будет.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Почему кошки неравнодушны к комнатным растениям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Филодендрон;</a:t>
            </a:r>
          </a:p>
          <a:p>
            <a:pPr lvl="0"/>
            <a:r>
              <a:rPr lang="ru-RU" dirty="0" err="1" smtClean="0"/>
              <a:t>Диффенбахия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Плющ (все ядовитые виды);</a:t>
            </a:r>
          </a:p>
          <a:p>
            <a:pPr lvl="0"/>
            <a:r>
              <a:rPr lang="ru-RU" dirty="0" err="1" smtClean="0"/>
              <a:t>Спатифиллум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Каладиум;</a:t>
            </a:r>
          </a:p>
          <a:p>
            <a:pPr lvl="0"/>
            <a:r>
              <a:rPr lang="ru-RU" dirty="0" smtClean="0"/>
              <a:t>Фикус;</a:t>
            </a:r>
          </a:p>
          <a:p>
            <a:pPr lvl="0"/>
            <a:r>
              <a:rPr lang="ru-RU" dirty="0" smtClean="0"/>
              <a:t>Гортензия (</a:t>
            </a:r>
            <a:r>
              <a:rPr lang="ru-RU" dirty="0" err="1" smtClean="0"/>
              <a:t>гидрангея</a:t>
            </a:r>
            <a:r>
              <a:rPr lang="ru-RU" dirty="0" smtClean="0"/>
              <a:t>);</a:t>
            </a:r>
          </a:p>
          <a:p>
            <a:pPr lvl="0"/>
            <a:r>
              <a:rPr lang="ru-RU" dirty="0" smtClean="0"/>
              <a:t>Молочай (</a:t>
            </a:r>
            <a:r>
              <a:rPr lang="ru-RU" dirty="0" err="1" smtClean="0"/>
              <a:t>эуфорбия</a:t>
            </a:r>
            <a:r>
              <a:rPr lang="ru-RU" dirty="0" smtClean="0"/>
              <a:t>);</a:t>
            </a:r>
          </a:p>
          <a:p>
            <a:pPr lvl="0"/>
            <a:r>
              <a:rPr lang="ru-RU" dirty="0" smtClean="0"/>
              <a:t>Подснежники (ядовитой также становится вода, в которой стояли срезанные цветы);</a:t>
            </a:r>
          </a:p>
          <a:p>
            <a:pPr lvl="0"/>
            <a:r>
              <a:rPr lang="ru-RU" dirty="0" smtClean="0"/>
              <a:t>Олеандр;</a:t>
            </a:r>
          </a:p>
          <a:p>
            <a:pPr lvl="0"/>
            <a:r>
              <a:rPr lang="ru-RU" dirty="0" smtClean="0"/>
              <a:t>Азалия (рододендрон);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вредных растений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Филодендрон</a:t>
            </a:r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644008" y="1556792"/>
            <a:ext cx="4038600" cy="4525963"/>
          </a:xfrm>
        </p:spPr>
        <p:txBody>
          <a:bodyPr/>
          <a:lstStyle/>
          <a:p>
            <a:r>
              <a:rPr lang="ru-RU" dirty="0" smtClean="0"/>
              <a:t>Каладиум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Вредные растения для кошек</a:t>
            </a:r>
            <a:endParaRPr lang="ru-RU" dirty="0"/>
          </a:p>
        </p:txBody>
      </p:sp>
      <p:pic>
        <p:nvPicPr>
          <p:cNvPr id="1026" name="Picture 2" descr="C:\Users\Пользователь\Desktop\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420888"/>
            <a:ext cx="3534230" cy="3456384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1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3" y="2204865"/>
            <a:ext cx="2884629" cy="38461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530619"/>
          </a:xfrm>
        </p:spPr>
        <p:txBody>
          <a:bodyPr/>
          <a:lstStyle/>
          <a:p>
            <a:r>
              <a:rPr lang="ru-RU" dirty="0" smtClean="0"/>
              <a:t>Пчела, которая может ужалить вашего пушистого друга, может спровоцировать сильный отек гортани. Вредные комнатные </a:t>
            </a:r>
            <a:r>
              <a:rPr lang="ru-RU" dirty="0" smtClean="0">
                <a:hlinkClick r:id="rId2"/>
              </a:rPr>
              <a:t>растения</a:t>
            </a:r>
            <a:r>
              <a:rPr lang="ru-RU" dirty="0" smtClean="0"/>
              <a:t> для кошек в несколько раз опаснее. Тут уже без помощи врача не обойтись.</a:t>
            </a:r>
          </a:p>
          <a:p>
            <a:endParaRPr lang="ru-RU" dirty="0"/>
          </a:p>
        </p:txBody>
      </p:sp>
      <p:pic>
        <p:nvPicPr>
          <p:cNvPr id="4" name="Рисунок 3" descr="Bankoboev.Ru_pchela_iz_bi_muv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3212976"/>
            <a:ext cx="3707904" cy="2780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анкетирования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39552" y="1556792"/>
            <a:ext cx="4040188" cy="394176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Анкета №1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lvl="0">
              <a:buNone/>
            </a:pPr>
            <a:r>
              <a:rPr lang="ru-RU" dirty="0" smtClean="0"/>
              <a:t>1. Есть ли у Вас дома комнатные растения?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lvl="0">
              <a:buNone/>
            </a:pPr>
            <a:r>
              <a:rPr lang="ru-RU" dirty="0" smtClean="0"/>
              <a:t>2. Случалось ли так, что кошка отравилась комнатными растениями?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lvl="0">
              <a:buNone/>
            </a:pPr>
            <a:r>
              <a:rPr lang="ru-RU" dirty="0" smtClean="0"/>
              <a:t>3. Если да, то какие меры вы предпринимали?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sz="1400" b="1" dirty="0" smtClean="0"/>
              <a:t>Случалось ли так, что кошка отравилась комнатными растениями?</a:t>
            </a:r>
            <a:endParaRPr lang="ru-RU" sz="14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4716016" y="2060848"/>
          <a:ext cx="4032448" cy="36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взять с собой упаковку от вещества, которым кошка отравилась (если это растение, то взять с собой лист, а лучше веточку);</a:t>
            </a:r>
          </a:p>
          <a:p>
            <a:r>
              <a:rPr lang="ru-RU" dirty="0" smtClean="0"/>
              <a:t>если известно, что именно кошка проглотила, важно описать, сколько примерно вещества попало внутрь;</a:t>
            </a:r>
          </a:p>
          <a:p>
            <a:r>
              <a:rPr lang="ru-RU" dirty="0" smtClean="0"/>
              <a:t>описать скорость ухудшения состояния;</a:t>
            </a:r>
          </a:p>
          <a:p>
            <a:r>
              <a:rPr lang="ru-RU" dirty="0" smtClean="0"/>
              <a:t>подробно описать цвет и консистенцию рвотных масс и поноса, если эти симптомы имеют место;</a:t>
            </a:r>
          </a:p>
          <a:p>
            <a:r>
              <a:rPr lang="ru-RU" dirty="0" smtClean="0"/>
              <a:t>важно запомнить очередность, с которой признаки отравления у кошек появились (например, сначала питомицу вырвало, потом начался понос, затем слизистые резко побледнели и т.п.);</a:t>
            </a:r>
          </a:p>
          <a:p>
            <a:r>
              <a:rPr lang="ru-RU" dirty="0" smtClean="0"/>
              <a:t>по пути в клинику вспомнить, есть ли </a:t>
            </a:r>
            <a:r>
              <a:rPr lang="ru-RU" u="sng" dirty="0" smtClean="0">
                <a:hlinkClick r:id="rId2"/>
              </a:rPr>
              <a:t>у кошки аллергия</a:t>
            </a:r>
            <a:r>
              <a:rPr lang="ru-RU" dirty="0" smtClean="0"/>
              <a:t> на какие-либо медикаменты, есть ли проблемы со здоровьем, хронические заболевания.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помочь ветеринару?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1029</TotalTime>
  <Words>494</Words>
  <Application>Microsoft Office PowerPoint</Application>
  <PresentationFormat>Экран (4:3)</PresentationFormat>
  <Paragraphs>80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Комнатные растения – друзья или враги кошек?</vt:lpstr>
      <vt:lpstr>Цель:</vt:lpstr>
      <vt:lpstr>Задачи:</vt:lpstr>
      <vt:lpstr>Почему кошки неравнодушны к комнатным растениям</vt:lpstr>
      <vt:lpstr>Список вредных растений</vt:lpstr>
      <vt:lpstr>Вредные растения для кошек</vt:lpstr>
      <vt:lpstr>Слайд 7</vt:lpstr>
      <vt:lpstr>Результаты анкетирования</vt:lpstr>
      <vt:lpstr>Как помочь ветеринару? </vt:lpstr>
      <vt:lpstr>Что нужно делать, чтобы кошка не грызла цветы: </vt:lpstr>
      <vt:lpstr>Список ветеринарных клиник  г. Нижнего Новгорода (Советский, Приокский, Нижегородский районы) </vt:lpstr>
      <vt:lpstr>Список растений, полезных для кошек</vt:lpstr>
      <vt:lpstr>Трава  для кошек  -  это источник витаминов и клетчатки</vt:lpstr>
      <vt:lpstr>Выводы: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Комнатные растения – друзья и враги кошек</dc:title>
  <dc:creator>Пользователь</dc:creator>
  <cp:lastModifiedBy>Пользователь</cp:lastModifiedBy>
  <cp:revision>11</cp:revision>
  <dcterms:created xsi:type="dcterms:W3CDTF">2015-02-25T19:10:11Z</dcterms:created>
  <dcterms:modified xsi:type="dcterms:W3CDTF">2015-02-27T05:51:05Z</dcterms:modified>
</cp:coreProperties>
</file>