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корни с чередованием Е-И,Display Only,A,0,0,-7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175351" cy="1793167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dirty="0" smtClean="0"/>
              <a:t>Корни с чередованием Е-И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221089"/>
            <a:ext cx="5637010" cy="1713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Русский язык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5 класс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Свечкова А.Н.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ГБОУ СОШ № 10 г. Сызрани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4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C,60,0,-7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002640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А. </a:t>
            </a:r>
            <a:r>
              <a:rPr lang="ru-RU" sz="3200" dirty="0" err="1" smtClean="0"/>
              <a:t>заб</a:t>
            </a:r>
            <a:r>
              <a:rPr lang="ru-RU" sz="3200" dirty="0" smtClean="0"/>
              <a:t>…рать, </a:t>
            </a:r>
            <a:r>
              <a:rPr lang="ru-RU" sz="3200" dirty="0" err="1" smtClean="0"/>
              <a:t>подст</a:t>
            </a:r>
            <a:r>
              <a:rPr lang="ru-RU" sz="3200" dirty="0" smtClean="0"/>
              <a:t>…</a:t>
            </a:r>
            <a:r>
              <a:rPr lang="ru-RU" sz="3200" dirty="0" err="1" smtClean="0"/>
              <a:t>лю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отп</a:t>
            </a:r>
            <a:r>
              <a:rPr lang="ru-RU" sz="3200" dirty="0" smtClean="0"/>
              <a:t>…рать, ум…</a:t>
            </a:r>
            <a:r>
              <a:rPr lang="ru-RU" sz="3200" dirty="0" err="1" smtClean="0"/>
              <a:t>реть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С. </a:t>
            </a:r>
            <a:r>
              <a:rPr lang="ru-RU" sz="3200" dirty="0" err="1" smtClean="0"/>
              <a:t>соб</a:t>
            </a:r>
            <a:r>
              <a:rPr lang="ru-RU" sz="3200" dirty="0" smtClean="0"/>
              <a:t>…</a:t>
            </a:r>
            <a:r>
              <a:rPr lang="ru-RU" sz="3200" dirty="0" err="1" smtClean="0"/>
              <a:t>ру</a:t>
            </a:r>
            <a:r>
              <a:rPr lang="ru-RU" sz="3200" dirty="0" smtClean="0"/>
              <a:t>, выт…</a:t>
            </a:r>
            <a:r>
              <a:rPr lang="ru-RU" sz="3200" dirty="0" err="1" smtClean="0"/>
              <a:t>реть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оп…</a:t>
            </a:r>
            <a:r>
              <a:rPr lang="ru-RU" sz="3200" dirty="0" err="1" smtClean="0"/>
              <a:t>раться</a:t>
            </a:r>
            <a:r>
              <a:rPr lang="ru-RU" sz="3200" dirty="0" smtClean="0"/>
              <a:t>, </a:t>
            </a:r>
            <a:r>
              <a:rPr lang="ru-RU" sz="3200" dirty="0" err="1" smtClean="0"/>
              <a:t>раст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endParaRPr lang="ru-RU" sz="32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6410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№1. Укажи ряд, в котором на месте пропусков в обоих словах пишется буква 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B,60,0,-7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5200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№2. Укажи ряд, в котором на месте пропусков в обоих словах пишется буква 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1"/>
          <p:cNvSpPr>
            <a:spLocks noGrp="1"/>
          </p:cNvSpPr>
          <p:nvPr>
            <p:ph idx="1"/>
          </p:nvPr>
        </p:nvSpPr>
        <p:spPr>
          <a:xfrm>
            <a:off x="872067" y="3002640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А. зам…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, </a:t>
            </a:r>
            <a:r>
              <a:rPr lang="ru-RU" sz="3200" dirty="0" err="1" smtClean="0"/>
              <a:t>бл</a:t>
            </a:r>
            <a:r>
              <a:rPr lang="ru-RU" sz="3200" dirty="0" smtClean="0"/>
              <a:t>…стать</a:t>
            </a:r>
          </a:p>
          <a:p>
            <a:pPr marL="0" indent="0"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отд</a:t>
            </a:r>
            <a:r>
              <a:rPr lang="ru-RU" sz="3200" dirty="0" smtClean="0"/>
              <a:t>…рать, </a:t>
            </a:r>
            <a:r>
              <a:rPr lang="ru-RU" sz="3200" dirty="0" err="1" smtClean="0"/>
              <a:t>взб</a:t>
            </a:r>
            <a:r>
              <a:rPr lang="ru-RU" sz="3200" dirty="0" smtClean="0"/>
              <a:t>…</a:t>
            </a:r>
            <a:r>
              <a:rPr lang="ru-RU" sz="3200" dirty="0" err="1" smtClean="0"/>
              <a:t>раться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С. выт…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, </a:t>
            </a:r>
            <a:r>
              <a:rPr lang="ru-RU" sz="3200" dirty="0" err="1" smtClean="0"/>
              <a:t>разж</a:t>
            </a:r>
            <a:r>
              <a:rPr lang="ru-RU" sz="3200" dirty="0" smtClean="0"/>
              <a:t>…гать</a:t>
            </a:r>
          </a:p>
          <a:p>
            <a:pPr marL="0" indent="0"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</a:t>
            </a:r>
            <a:r>
              <a:rPr lang="ru-RU" sz="3200" dirty="0" err="1" smtClean="0"/>
              <a:t>соб</a:t>
            </a:r>
            <a:r>
              <a:rPr lang="ru-RU" sz="3200" dirty="0" smtClean="0"/>
              <a:t>…</a:t>
            </a:r>
            <a:r>
              <a:rPr lang="ru-RU" sz="3200" dirty="0" err="1" smtClean="0"/>
              <a:t>рутся</a:t>
            </a:r>
            <a:r>
              <a:rPr lang="ru-RU" sz="3200" dirty="0" smtClean="0"/>
              <a:t>, </a:t>
            </a:r>
            <a:r>
              <a:rPr lang="ru-RU" sz="3200" dirty="0" err="1" smtClean="0"/>
              <a:t>прин</a:t>
            </a:r>
            <a:r>
              <a:rPr lang="ru-RU" sz="3200" dirty="0" smtClean="0"/>
              <a:t>…мать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5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B,60,0,-7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872067" y="3002640"/>
            <a:ext cx="7408333" cy="345069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А. зам…рать, </a:t>
            </a:r>
            <a:r>
              <a:rPr lang="ru-RU" sz="3200" dirty="0" err="1" smtClean="0"/>
              <a:t>обж</a:t>
            </a:r>
            <a:r>
              <a:rPr lang="ru-RU" sz="3200" dirty="0" smtClean="0"/>
              <a:t>…гать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ст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, </a:t>
            </a:r>
            <a:r>
              <a:rPr lang="ru-RU" sz="3200" dirty="0" err="1" smtClean="0"/>
              <a:t>соч</a:t>
            </a:r>
            <a:r>
              <a:rPr lang="ru-RU" sz="3200" dirty="0" smtClean="0"/>
              <a:t>…</a:t>
            </a:r>
            <a:r>
              <a:rPr lang="ru-RU" sz="3200" dirty="0" err="1" smtClean="0"/>
              <a:t>тание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С. </a:t>
            </a:r>
            <a:r>
              <a:rPr lang="ru-RU" sz="3200" dirty="0" err="1"/>
              <a:t>б</a:t>
            </a:r>
            <a:r>
              <a:rPr lang="ru-RU" sz="3200" dirty="0" err="1" smtClean="0"/>
              <a:t>л</a:t>
            </a:r>
            <a:r>
              <a:rPr lang="ru-RU" sz="3200" dirty="0" smtClean="0"/>
              <a:t>…стать, </a:t>
            </a:r>
            <a:r>
              <a:rPr lang="ru-RU" sz="3200" dirty="0" err="1" smtClean="0"/>
              <a:t>выб</a:t>
            </a:r>
            <a:r>
              <a:rPr lang="ru-RU" sz="3200" dirty="0" smtClean="0"/>
              <a:t>…</a:t>
            </a:r>
            <a:r>
              <a:rPr lang="ru-RU" sz="3200" dirty="0" err="1" smtClean="0"/>
              <a:t>ру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пост…лить, </a:t>
            </a:r>
            <a:r>
              <a:rPr lang="ru-RU" sz="3200" dirty="0" err="1" smtClean="0"/>
              <a:t>наб</a:t>
            </a:r>
            <a:r>
              <a:rPr lang="ru-RU" sz="3200" dirty="0" smtClean="0"/>
              <a:t>…рать</a:t>
            </a:r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520088"/>
            <a:ext cx="8229600" cy="146875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№3. Укажи ряд, в котором на месте пропусков в обоих словах пишется буква 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4 Answers,B,60,0,-7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520088"/>
            <a:ext cx="8229600" cy="146875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№4. Укажи ряд, в котором на месте пропусков в обоих словах пишется буква 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872067" y="3002640"/>
            <a:ext cx="7408333" cy="345069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А. </a:t>
            </a:r>
            <a:r>
              <a:rPr lang="ru-RU" sz="3200" dirty="0" err="1" smtClean="0"/>
              <a:t>сд</a:t>
            </a:r>
            <a:r>
              <a:rPr lang="ru-RU" sz="3200" dirty="0" smtClean="0"/>
              <a:t>…</a:t>
            </a:r>
            <a:r>
              <a:rPr lang="ru-RU" sz="3200" dirty="0" err="1" smtClean="0"/>
              <a:t>рает</a:t>
            </a:r>
            <a:r>
              <a:rPr lang="ru-RU" sz="3200" dirty="0" smtClean="0"/>
              <a:t>, </a:t>
            </a:r>
            <a:r>
              <a:rPr lang="ru-RU" sz="3200" dirty="0" err="1" smtClean="0"/>
              <a:t>прот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бл</a:t>
            </a:r>
            <a:r>
              <a:rPr lang="ru-RU" sz="3200" dirty="0" smtClean="0"/>
              <a:t>…стает, </a:t>
            </a:r>
            <a:r>
              <a:rPr lang="ru-RU" sz="3200" dirty="0" err="1" smtClean="0"/>
              <a:t>приж</a:t>
            </a:r>
            <a:r>
              <a:rPr lang="ru-RU" sz="3200" dirty="0" smtClean="0"/>
              <a:t>…</a:t>
            </a:r>
            <a:r>
              <a:rPr lang="ru-RU" sz="3200" dirty="0" err="1" smtClean="0"/>
              <a:t>гает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С. </a:t>
            </a:r>
            <a:r>
              <a:rPr lang="ru-RU" sz="3200" dirty="0" err="1" smtClean="0"/>
              <a:t>приб</a:t>
            </a:r>
            <a:r>
              <a:rPr lang="ru-RU" sz="3200" dirty="0" smtClean="0"/>
              <a:t>…</a:t>
            </a:r>
            <a:r>
              <a:rPr lang="ru-RU" sz="3200" dirty="0" err="1" smtClean="0"/>
              <a:t>рает</a:t>
            </a:r>
            <a:r>
              <a:rPr lang="ru-RU" sz="3200" dirty="0" smtClean="0"/>
              <a:t>, </a:t>
            </a:r>
            <a:r>
              <a:rPr lang="ru-RU" sz="3200" dirty="0" err="1" smtClean="0"/>
              <a:t>бл</a:t>
            </a:r>
            <a:r>
              <a:rPr lang="ru-RU" sz="3200" dirty="0" smtClean="0"/>
              <a:t>…</a:t>
            </a:r>
            <a:r>
              <a:rPr lang="ru-RU" sz="3200" dirty="0" err="1" smtClean="0"/>
              <a:t>стящий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</a:t>
            </a:r>
            <a:r>
              <a:rPr lang="ru-RU" sz="3200" dirty="0" err="1" smtClean="0"/>
              <a:t>расст</a:t>
            </a:r>
            <a:r>
              <a:rPr lang="ru-RU" sz="3200" dirty="0" smtClean="0"/>
              <a:t>…лает, зам…</a:t>
            </a:r>
            <a:r>
              <a:rPr lang="ru-RU" sz="3200" dirty="0" err="1" smtClean="0"/>
              <a:t>реть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6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4 Answers,B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144017" y="3002640"/>
            <a:ext cx="8964487" cy="345069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А. </a:t>
            </a:r>
            <a:r>
              <a:rPr lang="ru-RU" sz="3200" dirty="0" err="1" smtClean="0"/>
              <a:t>вым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 из-за потепления, </a:t>
            </a:r>
            <a:r>
              <a:rPr lang="ru-RU" sz="3200" dirty="0" err="1" smtClean="0"/>
              <a:t>словосоч</a:t>
            </a:r>
            <a:r>
              <a:rPr lang="ru-RU" sz="3200" dirty="0" smtClean="0"/>
              <a:t>…</a:t>
            </a:r>
            <a:r>
              <a:rPr lang="ru-RU" sz="3200" dirty="0" err="1" smtClean="0"/>
              <a:t>тание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В. прим…</a:t>
            </a:r>
            <a:r>
              <a:rPr lang="ru-RU" sz="3200" dirty="0" err="1" smtClean="0"/>
              <a:t>рять</a:t>
            </a:r>
            <a:r>
              <a:rPr lang="ru-RU" sz="3200" dirty="0" smtClean="0"/>
              <a:t> друзей, </a:t>
            </a:r>
            <a:r>
              <a:rPr lang="ru-RU" sz="3200" dirty="0" err="1" smtClean="0"/>
              <a:t>вым</a:t>
            </a:r>
            <a:r>
              <a:rPr lang="ru-RU" sz="3200" dirty="0" smtClean="0"/>
              <a:t>…</a:t>
            </a:r>
            <a:r>
              <a:rPr lang="ru-RU" sz="3200" dirty="0" err="1" smtClean="0"/>
              <a:t>рить</a:t>
            </a:r>
            <a:r>
              <a:rPr lang="ru-RU" sz="3200" dirty="0" smtClean="0"/>
              <a:t> комнату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С. </a:t>
            </a:r>
            <a:r>
              <a:rPr lang="ru-RU" sz="3200" dirty="0" err="1" smtClean="0"/>
              <a:t>переб</a:t>
            </a:r>
            <a:r>
              <a:rPr lang="ru-RU" sz="3200" dirty="0" smtClean="0"/>
              <a:t>…рать детали, </a:t>
            </a:r>
            <a:r>
              <a:rPr lang="ru-RU" sz="3200" dirty="0" err="1" smtClean="0"/>
              <a:t>выж</a:t>
            </a:r>
            <a:r>
              <a:rPr lang="ru-RU" sz="3200" dirty="0" smtClean="0"/>
              <a:t>…</a:t>
            </a:r>
            <a:r>
              <a:rPr lang="ru-RU" sz="3200" dirty="0" err="1" smtClean="0"/>
              <a:t>гание</a:t>
            </a:r>
            <a:r>
              <a:rPr lang="ru-RU" sz="3200" dirty="0" smtClean="0"/>
              <a:t> по дереву</a:t>
            </a:r>
          </a:p>
          <a:p>
            <a:pPr marL="0" indent="0">
              <a:buFont typeface="Symbol" pitchFamily="18" charset="2"/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</a:t>
            </a:r>
            <a:r>
              <a:rPr lang="ru-RU" sz="3200" dirty="0" err="1" smtClean="0"/>
              <a:t>сд</a:t>
            </a:r>
            <a:r>
              <a:rPr lang="ru-RU" sz="3200" dirty="0" smtClean="0"/>
              <a:t>…рать кору, </a:t>
            </a:r>
            <a:r>
              <a:rPr lang="ru-RU" sz="3200" dirty="0" err="1" smtClean="0"/>
              <a:t>выч</a:t>
            </a:r>
            <a:r>
              <a:rPr lang="ru-RU" sz="3200" dirty="0" smtClean="0"/>
              <a:t>…</a:t>
            </a:r>
            <a:r>
              <a:rPr lang="ru-RU" sz="3200" dirty="0" err="1" smtClean="0"/>
              <a:t>тание</a:t>
            </a:r>
            <a:r>
              <a:rPr lang="ru-RU" sz="3200" dirty="0" smtClean="0"/>
              <a:t> из суммы</a:t>
            </a:r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520088"/>
            <a:ext cx="8229600" cy="146875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№5. Укажи ряд, в котором употреблены слова с проверяемыми безударными гласными в корне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D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520088"/>
            <a:ext cx="8229600" cy="146875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№6. Укажи ряд, в котором употреблены слова с проверяемыми безударными гласными в корне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144017" y="3002640"/>
            <a:ext cx="8964487" cy="345069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А. </a:t>
            </a:r>
            <a:r>
              <a:rPr lang="ru-RU" sz="3200" dirty="0" err="1" smtClean="0"/>
              <a:t>выб</a:t>
            </a:r>
            <a:r>
              <a:rPr lang="ru-RU" sz="3200" dirty="0" smtClean="0"/>
              <a:t>…раем подарок, </a:t>
            </a:r>
            <a:r>
              <a:rPr lang="ru-RU" sz="3200" dirty="0" err="1" smtClean="0"/>
              <a:t>соч</a:t>
            </a:r>
            <a:r>
              <a:rPr lang="ru-RU" sz="3200" dirty="0" smtClean="0"/>
              <a:t>…</a:t>
            </a:r>
            <a:r>
              <a:rPr lang="ru-RU" sz="3200" dirty="0" err="1" smtClean="0"/>
              <a:t>тание</a:t>
            </a:r>
            <a:r>
              <a:rPr lang="ru-RU" sz="3200" dirty="0" smtClean="0"/>
              <a:t> цветов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прин</a:t>
            </a:r>
            <a:r>
              <a:rPr lang="ru-RU" sz="3200" dirty="0" smtClean="0"/>
              <a:t>…мал меры, </a:t>
            </a:r>
            <a:r>
              <a:rPr lang="ru-RU" sz="3200" dirty="0" err="1" smtClean="0"/>
              <a:t>раст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 краски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С. </a:t>
            </a:r>
            <a:r>
              <a:rPr lang="ru-RU" sz="3200" dirty="0" err="1"/>
              <a:t>з</a:t>
            </a:r>
            <a:r>
              <a:rPr lang="ru-RU" sz="3200" dirty="0" err="1" smtClean="0"/>
              <a:t>ап</a:t>
            </a:r>
            <a:r>
              <a:rPr lang="ru-RU" sz="3200" dirty="0" smtClean="0"/>
              <a:t>…рать дверь, </a:t>
            </a:r>
            <a:r>
              <a:rPr lang="ru-RU" sz="3200" dirty="0" err="1" smtClean="0"/>
              <a:t>бл</a:t>
            </a:r>
            <a:r>
              <a:rPr lang="ru-RU" sz="3200" dirty="0" smtClean="0"/>
              <a:t>…</a:t>
            </a:r>
            <a:r>
              <a:rPr lang="ru-RU" sz="3200" dirty="0" err="1" smtClean="0"/>
              <a:t>стящая</a:t>
            </a:r>
            <a:r>
              <a:rPr lang="ru-RU" sz="3200" dirty="0" smtClean="0"/>
              <a:t> сумочка</a:t>
            </a:r>
          </a:p>
          <a:p>
            <a:pPr marL="0" indent="0">
              <a:buFont typeface="Symbol" pitchFamily="18" charset="2"/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над…</a:t>
            </a:r>
            <a:r>
              <a:rPr lang="ru-RU" sz="3200" dirty="0" err="1" smtClean="0"/>
              <a:t>вать</a:t>
            </a:r>
            <a:r>
              <a:rPr lang="ru-RU" sz="3200" dirty="0" smtClean="0"/>
              <a:t> костюм, прим…</a:t>
            </a:r>
            <a:r>
              <a:rPr lang="ru-RU" sz="3200" dirty="0" err="1" smtClean="0"/>
              <a:t>рять</a:t>
            </a:r>
            <a:r>
              <a:rPr lang="ru-RU" sz="3200" dirty="0" smtClean="0"/>
              <a:t> платье</a:t>
            </a:r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48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B,60,0,0,0,No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520088"/>
            <a:ext cx="8229600" cy="146875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№7. Укажи ряд, в котором на месте пропусков в обоих словах пишется буква 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144017" y="3002640"/>
            <a:ext cx="8964487" cy="3450696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А. зам…рать, </a:t>
            </a:r>
            <a:r>
              <a:rPr lang="ru-RU" sz="3200" dirty="0" err="1" smtClean="0"/>
              <a:t>заст</a:t>
            </a:r>
            <a:r>
              <a:rPr lang="ru-RU" sz="3200" dirty="0" smtClean="0"/>
              <a:t>…</a:t>
            </a:r>
            <a:r>
              <a:rPr lang="ru-RU" sz="3200" dirty="0" err="1" smtClean="0"/>
              <a:t>лать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В. </a:t>
            </a:r>
            <a:r>
              <a:rPr lang="ru-RU" sz="3200" dirty="0" err="1" smtClean="0"/>
              <a:t>прот</a:t>
            </a:r>
            <a:r>
              <a:rPr lang="ru-RU" sz="3200" dirty="0" smtClean="0"/>
              <a:t>…</a:t>
            </a:r>
            <a:r>
              <a:rPr lang="ru-RU" sz="3200" dirty="0" err="1" smtClean="0"/>
              <a:t>реть</a:t>
            </a:r>
            <a:r>
              <a:rPr lang="ru-RU" sz="3200" dirty="0" smtClean="0"/>
              <a:t>, </a:t>
            </a:r>
            <a:r>
              <a:rPr lang="ru-RU" sz="3200" dirty="0" err="1" smtClean="0"/>
              <a:t>ст</a:t>
            </a:r>
            <a:r>
              <a:rPr lang="ru-RU" sz="3200" dirty="0" smtClean="0"/>
              <a:t>…лить</a:t>
            </a:r>
          </a:p>
          <a:p>
            <a:pPr marL="0" indent="0">
              <a:buFont typeface="Symbol" pitchFamily="18" charset="2"/>
              <a:buNone/>
            </a:pPr>
            <a:r>
              <a:rPr lang="ru-RU" sz="3200" dirty="0" smtClean="0"/>
              <a:t>С. </a:t>
            </a:r>
            <a:r>
              <a:rPr lang="ru-RU" sz="3200" dirty="0" err="1" smtClean="0"/>
              <a:t>проч</a:t>
            </a:r>
            <a:r>
              <a:rPr lang="ru-RU" sz="3200" dirty="0" smtClean="0"/>
              <a:t>…тать, </a:t>
            </a:r>
            <a:r>
              <a:rPr lang="ru-RU" sz="3200" dirty="0" err="1" smtClean="0"/>
              <a:t>соч</a:t>
            </a:r>
            <a:r>
              <a:rPr lang="ru-RU" sz="3200" dirty="0" smtClean="0"/>
              <a:t>…</a:t>
            </a:r>
            <a:r>
              <a:rPr lang="ru-RU" sz="3200" dirty="0" err="1" smtClean="0"/>
              <a:t>тание</a:t>
            </a:r>
            <a:endParaRPr lang="ru-RU" sz="3200" dirty="0" smtClean="0"/>
          </a:p>
          <a:p>
            <a:pPr marL="0" indent="0">
              <a:buFont typeface="Symbol" pitchFamily="18" charset="2"/>
              <a:buNone/>
            </a:pPr>
            <a:r>
              <a:rPr lang="en-US" sz="3200" dirty="0" smtClean="0"/>
              <a:t>D</a:t>
            </a:r>
            <a:r>
              <a:rPr lang="ru-RU" sz="3200" dirty="0" smtClean="0"/>
              <a:t>. </a:t>
            </a:r>
            <a:r>
              <a:rPr lang="ru-RU" sz="3200" dirty="0" err="1"/>
              <a:t>б</a:t>
            </a:r>
            <a:r>
              <a:rPr lang="ru-RU" sz="3200" dirty="0" err="1" smtClean="0"/>
              <a:t>л</a:t>
            </a:r>
            <a:r>
              <a:rPr lang="ru-RU" sz="3200" dirty="0" smtClean="0"/>
              <a:t>…стать, </a:t>
            </a:r>
            <a:r>
              <a:rPr lang="ru-RU" sz="3200" dirty="0" err="1" smtClean="0"/>
              <a:t>заж</a:t>
            </a:r>
            <a:r>
              <a:rPr lang="ru-RU" sz="3200" dirty="0" smtClean="0"/>
              <a:t>…гать</a:t>
            </a:r>
          </a:p>
          <a:p>
            <a:pPr marL="0" indent="0">
              <a:buFont typeface="Symbol" pitchFamily="18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</TotalTime>
  <Words>293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Корни с чередованием Е-И </vt:lpstr>
      <vt:lpstr>№1. Укажи ряд, в котором на месте пропусков в обоих словах пишется буква Е</vt:lpstr>
      <vt:lpstr>№2. Укажи ряд, в котором на месте пропусков в обоих словах пишется буква 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Корни с чередованием О-А (-рос-  -раст- -ращ-)</dc:title>
  <dc:creator>Учитель</dc:creator>
  <cp:lastModifiedBy>Учитель</cp:lastModifiedBy>
  <cp:revision>12</cp:revision>
  <dcterms:created xsi:type="dcterms:W3CDTF">2014-03-09T10:37:29Z</dcterms:created>
  <dcterms:modified xsi:type="dcterms:W3CDTF">2014-03-09T11:15:32Z</dcterms:modified>
</cp:coreProperties>
</file>