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BCD9F2-BA1D-4916-9B70-5B5CA88F10C3}" type="datetimeFigureOut">
              <a:rPr lang="ru-RU" smtClean="0"/>
              <a:pPr/>
              <a:t>14.03.2015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6CF902-1332-437B-A51D-1A4AB300313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BCD9F2-BA1D-4916-9B70-5B5CA88F10C3}" type="datetimeFigureOut">
              <a:rPr lang="ru-RU" smtClean="0"/>
              <a:pPr/>
              <a:t>14.03.2015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6CF902-1332-437B-A51D-1A4AB30031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BCD9F2-BA1D-4916-9B70-5B5CA88F10C3}" type="datetimeFigureOut">
              <a:rPr lang="ru-RU" smtClean="0"/>
              <a:pPr/>
              <a:t>14.03.2015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6CF902-1332-437B-A51D-1A4AB30031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BCD9F2-BA1D-4916-9B70-5B5CA88F10C3}" type="datetimeFigureOut">
              <a:rPr lang="ru-RU" smtClean="0"/>
              <a:pPr/>
              <a:t>14.03.2015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6CF902-1332-437B-A51D-1A4AB30031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BCD9F2-BA1D-4916-9B70-5B5CA88F10C3}" type="datetimeFigureOut">
              <a:rPr lang="ru-RU" smtClean="0"/>
              <a:pPr/>
              <a:t>14.03.2015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6CF902-1332-437B-A51D-1A4AB300313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BCD9F2-BA1D-4916-9B70-5B5CA88F10C3}" type="datetimeFigureOut">
              <a:rPr lang="ru-RU" smtClean="0"/>
              <a:pPr/>
              <a:t>14.03.2015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6CF902-1332-437B-A51D-1A4AB30031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BCD9F2-BA1D-4916-9B70-5B5CA88F10C3}" type="datetimeFigureOut">
              <a:rPr lang="ru-RU" smtClean="0"/>
              <a:pPr/>
              <a:t>14.03.2015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6CF902-1332-437B-A51D-1A4AB300313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BCD9F2-BA1D-4916-9B70-5B5CA88F10C3}" type="datetimeFigureOut">
              <a:rPr lang="ru-RU" smtClean="0"/>
              <a:pPr/>
              <a:t>14.03.2015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6CF902-1332-437B-A51D-1A4AB30031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BCD9F2-BA1D-4916-9B70-5B5CA88F10C3}" type="datetimeFigureOut">
              <a:rPr lang="ru-RU" smtClean="0"/>
              <a:pPr/>
              <a:t>14.03.2015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6CF902-1332-437B-A51D-1A4AB30031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BCD9F2-BA1D-4916-9B70-5B5CA88F10C3}" type="datetimeFigureOut">
              <a:rPr lang="ru-RU" smtClean="0"/>
              <a:pPr/>
              <a:t>14.03.2015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6CF902-1332-437B-A51D-1A4AB30031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10BCD9F2-BA1D-4916-9B70-5B5CA88F10C3}" type="datetimeFigureOut">
              <a:rPr lang="ru-RU" smtClean="0"/>
              <a:pPr/>
              <a:t>14.03.2015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B96CF902-1332-437B-A51D-1A4AB30031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10BCD9F2-BA1D-4916-9B70-5B5CA88F10C3}" type="datetimeFigureOut">
              <a:rPr lang="ru-RU" smtClean="0"/>
              <a:pPr/>
              <a:t>14.03.2015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B96CF902-1332-437B-A51D-1A4AB300313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newsflash/>
  </p:transition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9600" dirty="0" smtClean="0"/>
              <a:t>пословицы</a:t>
            </a:r>
            <a:endParaRPr lang="ru-RU" sz="9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Выполнил ученик 3Д класса Никита Киселёв</a:t>
            </a:r>
            <a:endParaRPr lang="ru-RU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1259632" y="6021288"/>
            <a:ext cx="62646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Учитель  </a:t>
            </a:r>
            <a:r>
              <a:rPr lang="ru-RU" sz="1200" dirty="0" err="1" smtClean="0"/>
              <a:t>Танкова</a:t>
            </a:r>
            <a:r>
              <a:rPr lang="ru-RU" sz="1200" dirty="0" smtClean="0"/>
              <a:t> Нелли Викторовна</a:t>
            </a:r>
            <a:endParaRPr lang="ru-RU" sz="12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10332640" y="620688"/>
            <a:ext cx="4094112" cy="9144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K-vershine_gif-300x28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476672"/>
            <a:ext cx="6840760" cy="6021288"/>
          </a:xfr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5661248"/>
            <a:ext cx="6264696" cy="648072"/>
          </a:xfrm>
        </p:spPr>
        <p:txBody>
          <a:bodyPr/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  <p:pic>
        <p:nvPicPr>
          <p:cNvPr id="4" name="Содержимое 3" descr="109186960_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260648"/>
            <a:ext cx="7848872" cy="4680520"/>
          </a:xfr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9540552" y="620688"/>
            <a:ext cx="1573832" cy="9144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image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476672"/>
            <a:ext cx="6912768" cy="5805264"/>
          </a:xfr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 flipV="1">
            <a:off x="10620672" y="1772816"/>
            <a:ext cx="4094112" cy="85040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0012-012-Kakov-master-takova-i-rabot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29216" y="549275"/>
            <a:ext cx="7742767" cy="5807075"/>
          </a:xfr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0" y="980728"/>
            <a:ext cx="2170584" cy="66176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0011-011-Svoja-zemlja-i-v-gorsti-mil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4213" y="463749"/>
            <a:ext cx="8002587" cy="6001940"/>
          </a:xfr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0" y="764704"/>
            <a:ext cx="7772400" cy="9144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18754.medium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69504" y="836712"/>
            <a:ext cx="6462191" cy="5519638"/>
          </a:xfr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 flipV="1">
            <a:off x="9684568" y="2420888"/>
            <a:ext cx="1357808" cy="5832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0010-010-Poka-zhelezo-v-rabote-ego-i-rzha-ne-bere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6842" y="620713"/>
            <a:ext cx="7647516" cy="5735637"/>
          </a:xfr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9324528" y="512064"/>
            <a:ext cx="1224136" cy="9144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poslovica-001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55650" y="476250"/>
            <a:ext cx="5889900" cy="5880100"/>
          </a:xfr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2760" y="1196752"/>
            <a:ext cx="7772400" cy="9144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8JWMNeYW10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99592" y="476673"/>
            <a:ext cx="7560840" cy="5879678"/>
          </a:xfr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9684568" y="980728"/>
            <a:ext cx="3734072" cy="9144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скачанные файлы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764704"/>
            <a:ext cx="6336704" cy="5760640"/>
          </a:xfr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19</TotalTime>
  <Words>14</Words>
  <Application>Microsoft Office PowerPoint</Application>
  <PresentationFormat>Экран (4:3)</PresentationFormat>
  <Paragraphs>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Метро</vt:lpstr>
      <vt:lpstr>пословицы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пословицы</dc:title>
  <dc:creator>пользователь</dc:creator>
  <cp:lastModifiedBy>Алекса</cp:lastModifiedBy>
  <cp:revision>4</cp:revision>
  <dcterms:created xsi:type="dcterms:W3CDTF">2015-03-13T03:50:53Z</dcterms:created>
  <dcterms:modified xsi:type="dcterms:W3CDTF">2015-03-14T10:33:41Z</dcterms:modified>
</cp:coreProperties>
</file>