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288" r:id="rId12"/>
    <p:sldId id="300" r:id="rId13"/>
    <p:sldId id="301" r:id="rId14"/>
    <p:sldId id="302" r:id="rId15"/>
    <p:sldId id="303" r:id="rId16"/>
    <p:sldId id="304" r:id="rId17"/>
    <p:sldId id="284" r:id="rId18"/>
    <p:sldId id="290" r:id="rId19"/>
    <p:sldId id="305" r:id="rId20"/>
    <p:sldId id="306" r:id="rId21"/>
    <p:sldId id="307" r:id="rId22"/>
    <p:sldId id="278" r:id="rId23"/>
    <p:sldId id="277" r:id="rId24"/>
    <p:sldId id="291" r:id="rId25"/>
    <p:sldId id="282" r:id="rId26"/>
    <p:sldId id="287" r:id="rId27"/>
    <p:sldId id="26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FF00"/>
    <a:srgbClr val="FFCC00"/>
    <a:srgbClr val="FF9900"/>
    <a:srgbClr val="FF0066"/>
    <a:srgbClr val="FF00FF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F944-F93B-4189-8FC2-C947403015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5EF1-3311-480E-B5B6-61C2026D4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F944-F93B-4189-8FC2-C947403015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5EF1-3311-480E-B5B6-61C2026D4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F944-F93B-4189-8FC2-C947403015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5EF1-3311-480E-B5B6-61C2026D4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F944-F93B-4189-8FC2-C947403015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5EF1-3311-480E-B5B6-61C2026D4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F944-F93B-4189-8FC2-C947403015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5EF1-3311-480E-B5B6-61C2026D4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F944-F93B-4189-8FC2-C947403015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5EF1-3311-480E-B5B6-61C2026D4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F944-F93B-4189-8FC2-C947403015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5EF1-3311-480E-B5B6-61C2026D4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F944-F93B-4189-8FC2-C947403015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5EF1-3311-480E-B5B6-61C2026D4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F944-F93B-4189-8FC2-C947403015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5EF1-3311-480E-B5B6-61C2026D4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F944-F93B-4189-8FC2-C947403015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5EF1-3311-480E-B5B6-61C2026D4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F944-F93B-4189-8FC2-C947403015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5EF1-3311-480E-B5B6-61C2026D4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5F944-F93B-4189-8FC2-C947403015C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15EF1-3311-480E-B5B6-61C2026D4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image" Target="../media/image69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3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ngsana New" pitchFamily="18" charset="-34"/>
              </a:rPr>
              <a:t>Предметно – пространственная развивающая среда в группе в соответствии ФГОС </a:t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ngsana New" pitchFamily="18" charset="-34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PA29120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ngsana New" pitchFamily="18" charset="-34"/>
              </a:rPr>
              <a:t>Предметно – пространственная развивающая среда в группе в соответствии ФГОС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ngsana New" pitchFamily="18" charset="-34"/>
            </a:endParaRPr>
          </a:p>
        </p:txBody>
      </p:sp>
      <p:pic>
        <p:nvPicPr>
          <p:cNvPr id="7" name="Рисунок 6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142976" y="1285860"/>
            <a:ext cx="74295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ngsana New" pitchFamily="18" charset="-34"/>
              </a:rPr>
              <a:t>Создание предметно –развивающей среды в ДОУ в первой младшей группе в соответствии ФГОС </a:t>
            </a:r>
            <a:endParaRPr lang="ru-RU" sz="4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B27137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28728" y="1428736"/>
            <a:ext cx="6034617" cy="4525963"/>
          </a:xfrm>
        </p:spPr>
      </p:pic>
      <p:pic>
        <p:nvPicPr>
          <p:cNvPr id="4" name="Рисунок 3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8" name="Рисунок 7" descr="PB27137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333477" y="1071546"/>
            <a:ext cx="6667547" cy="500066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735344-74271dd62d6b353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26626" name="Picture 2" descr="J:\PB2613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1643050"/>
            <a:ext cx="4231242" cy="3173432"/>
          </a:xfrm>
          <a:prstGeom prst="rect">
            <a:avLst/>
          </a:prstGeom>
          <a:noFill/>
        </p:spPr>
      </p:pic>
      <p:pic>
        <p:nvPicPr>
          <p:cNvPr id="26627" name="Picture 3" descr="J:\Images\Папка-солнышко\Фото-009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3000372"/>
            <a:ext cx="4061874" cy="3046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Фото-01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9" name="Содержимое 8" descr="Фото-0101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5" name="Рисунок 4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6" name="Picture 9" descr="J:\PB2613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714356"/>
            <a:ext cx="3600437" cy="2700328"/>
          </a:xfrm>
          <a:prstGeom prst="rect">
            <a:avLst/>
          </a:prstGeom>
          <a:noFill/>
        </p:spPr>
      </p:pic>
      <p:pic>
        <p:nvPicPr>
          <p:cNvPr id="13" name="Рисунок 12" descr="Фото-010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14810" y="3357562"/>
            <a:ext cx="4238656" cy="317899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PB17131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8" name="Содержимое 7" descr="PB171312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5" name="Рисунок 4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10" name="Рисунок 9" descr="PB17131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333842" y="285728"/>
            <a:ext cx="4095778" cy="3071834"/>
          </a:xfrm>
          <a:prstGeom prst="rect">
            <a:avLst/>
          </a:prstGeom>
        </p:spPr>
      </p:pic>
      <p:pic>
        <p:nvPicPr>
          <p:cNvPr id="11" name="Рисунок 10" descr="PB19132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7158" y="3143248"/>
            <a:ext cx="4095747" cy="307181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PB27137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8" name="Содержимое 7" descr="PB271371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5" name="Рисунок 4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10" name="Рисунок 9" descr="PB27137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728" y="1071546"/>
            <a:ext cx="6286544" cy="471490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PB27137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9" name="Содержимое 8" descr="PB271370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5" name="Рисунок 4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6" name="Picture 1" descr="J:\Images\Папка-солнышко\Фото-009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785794"/>
            <a:ext cx="4382555" cy="3286916"/>
          </a:xfrm>
          <a:prstGeom prst="rect">
            <a:avLst/>
          </a:prstGeom>
          <a:noFill/>
        </p:spPr>
      </p:pic>
      <p:pic>
        <p:nvPicPr>
          <p:cNvPr id="11" name="Рисунок 10" descr="PB271370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00034" y="3099273"/>
            <a:ext cx="4071966" cy="375872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PB26134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9" name="Содержимое 8" descr="PB26134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6" name="Рисунок 5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11" name="Рисунок 10" descr="PB25132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428604"/>
            <a:ext cx="4714876" cy="3536157"/>
          </a:xfrm>
          <a:prstGeom prst="rect">
            <a:avLst/>
          </a:prstGeom>
        </p:spPr>
      </p:pic>
      <p:pic>
        <p:nvPicPr>
          <p:cNvPr id="12" name="Рисунок 11" descr="Фото-008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86314" y="2928934"/>
            <a:ext cx="3905277" cy="292895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735344-74271dd62d6b353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2051" name="Picture 3" descr="J:\Images\Папка-солнышко\Фото-008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63577">
            <a:off x="5622490" y="4126487"/>
            <a:ext cx="3143272" cy="2357454"/>
          </a:xfrm>
          <a:prstGeom prst="rect">
            <a:avLst/>
          </a:prstGeom>
          <a:noFill/>
        </p:spPr>
      </p:pic>
      <p:pic>
        <p:nvPicPr>
          <p:cNvPr id="2052" name="Picture 4" descr="J:\Images\Папка-солнышко\Фото-008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71736" y="571480"/>
            <a:ext cx="3500462" cy="2625346"/>
          </a:xfrm>
          <a:prstGeom prst="rect">
            <a:avLst/>
          </a:prstGeom>
          <a:noFill/>
        </p:spPr>
      </p:pic>
      <p:pic>
        <p:nvPicPr>
          <p:cNvPr id="2053" name="Picture 5" descr="J:\Images\Папка-солнышко\Фото-008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173259">
            <a:off x="514443" y="3575565"/>
            <a:ext cx="3693582" cy="2770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PB27136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9" name="Содержимое 8" descr="PB27136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5" name="Рисунок 4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11" name="Рисунок 10" descr="PB27136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0288434">
            <a:off x="348783" y="1035635"/>
            <a:ext cx="3364213" cy="2523160"/>
          </a:xfrm>
          <a:prstGeom prst="rect">
            <a:avLst/>
          </a:prstGeom>
        </p:spPr>
      </p:pic>
      <p:pic>
        <p:nvPicPr>
          <p:cNvPr id="12" name="Рисунок 11" descr="PB27136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790200">
            <a:off x="5307316" y="1197172"/>
            <a:ext cx="3143272" cy="2357454"/>
          </a:xfrm>
          <a:prstGeom prst="rect">
            <a:avLst/>
          </a:prstGeom>
        </p:spPr>
      </p:pic>
      <p:pic>
        <p:nvPicPr>
          <p:cNvPr id="13" name="Рисунок 12" descr="Фото-007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857356" y="3071810"/>
            <a:ext cx="4357686" cy="3268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PB19133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8" name="Содержимое 7" descr="PB191334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5" name="Рисунок 4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6" name="Picture 1" descr="J:\Images\Папка-солнышко\Фото-008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285728"/>
            <a:ext cx="3929090" cy="2946818"/>
          </a:xfrm>
          <a:prstGeom prst="rect">
            <a:avLst/>
          </a:prstGeom>
        </p:spPr>
      </p:pic>
      <p:pic>
        <p:nvPicPr>
          <p:cNvPr id="9" name="Рисунок 8" descr="PB19133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428992" y="2786058"/>
            <a:ext cx="4714876" cy="3536157"/>
          </a:xfrm>
          <a:prstGeom prst="rect">
            <a:avLst/>
          </a:prstGeom>
        </p:spPr>
      </p:pic>
      <p:pic>
        <p:nvPicPr>
          <p:cNvPr id="10" name="Picture 1" descr="J:\Images\Папка-солнышко\Фото-008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57950" y="1142984"/>
            <a:ext cx="2214578" cy="166093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1735344-74271dd62d6b353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71472" y="357166"/>
            <a:ext cx="807249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C000"/>
                </a:solidFill>
                <a:latin typeface="Bookman Old Style" pitchFamily="18" charset="0"/>
              </a:rPr>
              <a:t>Вас приветствуют </a:t>
            </a:r>
          </a:p>
          <a:p>
            <a:pPr algn="ctr"/>
            <a:r>
              <a:rPr lang="ru-RU" sz="4000" b="1" i="1" dirty="0" smtClean="0">
                <a:solidFill>
                  <a:srgbClr val="FFC000"/>
                </a:solidFill>
                <a:latin typeface="Bookman Old Style" pitchFamily="18" charset="0"/>
              </a:rPr>
              <a:t>1 младшие группы</a:t>
            </a:r>
          </a:p>
          <a:p>
            <a:pPr algn="ctr"/>
            <a:r>
              <a:rPr lang="ru-RU" sz="4000" i="1" dirty="0" smtClean="0">
                <a:solidFill>
                  <a:srgbClr val="FF0000"/>
                </a:solidFill>
                <a:latin typeface="Bookman Old Style" pitchFamily="18" charset="0"/>
              </a:rPr>
              <a:t>Ладушки</a:t>
            </a:r>
            <a:r>
              <a:rPr lang="ru-RU" sz="4000" dirty="0" smtClean="0">
                <a:solidFill>
                  <a:srgbClr val="FF0000"/>
                </a:solidFill>
              </a:rPr>
              <a:t>                   </a:t>
            </a:r>
            <a:r>
              <a:rPr lang="ru-RU" sz="4000" i="1" dirty="0" smtClean="0">
                <a:solidFill>
                  <a:srgbClr val="FFFF00"/>
                </a:solidFill>
                <a:latin typeface="Bookman Old Style" pitchFamily="18" charset="0"/>
              </a:rPr>
              <a:t>Солнышки</a:t>
            </a:r>
          </a:p>
          <a:p>
            <a:pPr algn="ctr"/>
            <a:endParaRPr lang="ru-RU" sz="4000" i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pPr algn="ctr"/>
            <a:r>
              <a:rPr lang="ru-RU" sz="4000" i="1" dirty="0" smtClean="0">
                <a:solidFill>
                  <a:srgbClr val="FFFF00"/>
                </a:solidFill>
                <a:latin typeface="Bookman Old Style" pitchFamily="18" charset="0"/>
              </a:rPr>
              <a:t> </a:t>
            </a:r>
          </a:p>
          <a:p>
            <a:pPr algn="ctr"/>
            <a:endParaRPr lang="ru-RU" sz="4000" dirty="0" smtClean="0">
              <a:solidFill>
                <a:srgbClr val="FF0000"/>
              </a:solidFill>
            </a:endParaRPr>
          </a:p>
          <a:p>
            <a:pPr algn="ctr"/>
            <a:endParaRPr lang="ru-RU" sz="4000" b="1" i="1" dirty="0" smtClean="0">
              <a:solidFill>
                <a:srgbClr val="FFC000"/>
              </a:solidFill>
              <a:latin typeface="Bookman Old Style" pitchFamily="18" charset="0"/>
            </a:endParaRPr>
          </a:p>
          <a:p>
            <a:pPr algn="ctr"/>
            <a:endParaRPr lang="ru-RU" sz="4000" dirty="0"/>
          </a:p>
        </p:txBody>
      </p:sp>
      <p:pic>
        <p:nvPicPr>
          <p:cNvPr id="13" name="Содержимое 18" descr="PB26132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199" y="2635448"/>
            <a:ext cx="4114801" cy="3086101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5025" y="2652338"/>
            <a:ext cx="4041775" cy="299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PB17130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9" name="Содержимое 8" descr="PB17130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7" name="Рисунок 6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10" name="Рисунок 9" descr="PB17130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6248" y="3571876"/>
            <a:ext cx="3714776" cy="2786082"/>
          </a:xfrm>
          <a:prstGeom prst="rect">
            <a:avLst/>
          </a:prstGeom>
        </p:spPr>
      </p:pic>
      <p:pic>
        <p:nvPicPr>
          <p:cNvPr id="11" name="Рисунок 10" descr="PB19134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8596" y="3571876"/>
            <a:ext cx="3286116" cy="2464587"/>
          </a:xfrm>
          <a:prstGeom prst="rect">
            <a:avLst/>
          </a:prstGeom>
        </p:spPr>
      </p:pic>
      <p:pic>
        <p:nvPicPr>
          <p:cNvPr id="12" name="Picture 1" descr="J:\Images\Папка-солнышко\Фото-009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27115">
            <a:off x="3228403" y="737946"/>
            <a:ext cx="3074443" cy="2305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Фото-007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7" name="Содержимое 6" descr="Фото-0072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5" name="Рисунок 4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8" name="Рисунок 7" descr="Фото-007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357166"/>
            <a:ext cx="4214810" cy="3161108"/>
          </a:xfrm>
          <a:prstGeom prst="rect">
            <a:avLst/>
          </a:prstGeom>
        </p:spPr>
      </p:pic>
      <p:pic>
        <p:nvPicPr>
          <p:cNvPr id="9" name="Рисунок 8" descr="Фото-006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282" y="3071810"/>
            <a:ext cx="4286248" cy="321468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Фото-00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9" name="Содержимое 8" descr="Фото-008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5" name="Рисунок 4" descr="1735344-74271dd62d6b353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7" name="Содержимое 4" descr="PB26134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429124" y="1000108"/>
            <a:ext cx="3276595" cy="2457446"/>
          </a:xfrm>
          <a:prstGeom prst="rect">
            <a:avLst/>
          </a:prstGeom>
        </p:spPr>
      </p:pic>
      <p:pic>
        <p:nvPicPr>
          <p:cNvPr id="10" name="Picture 2" descr="J:\Images\Папка-солнышко\Фото-0096а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4916973">
            <a:off x="-23891" y="2200767"/>
            <a:ext cx="4059309" cy="3044482"/>
          </a:xfrm>
          <a:prstGeom prst="rect">
            <a:avLst/>
          </a:prstGeom>
          <a:noFill/>
        </p:spPr>
      </p:pic>
      <p:pic>
        <p:nvPicPr>
          <p:cNvPr id="11" name="Picture 2" descr="J:\Images\Папка-солнышко\Фото-009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735966">
            <a:off x="4903109" y="3778881"/>
            <a:ext cx="3118363" cy="2779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PA18089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10" name="Содержимое 9" descr="PA180894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5" name="Рисунок 4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57224" y="0"/>
            <a:ext cx="79296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endParaRPr lang="ru-RU" sz="4000" dirty="0"/>
          </a:p>
        </p:txBody>
      </p:sp>
      <p:pic>
        <p:nvPicPr>
          <p:cNvPr id="7" name="Содержимое 8" descr="PB26134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71736" y="214290"/>
            <a:ext cx="4038600" cy="3028950"/>
          </a:xfrm>
          <a:prstGeom prst="rect">
            <a:avLst/>
          </a:prstGeom>
        </p:spPr>
      </p:pic>
      <p:pic>
        <p:nvPicPr>
          <p:cNvPr id="12" name="Рисунок 11" descr="PA18089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43504" y="3786190"/>
            <a:ext cx="3143240" cy="2357430"/>
          </a:xfrm>
          <a:prstGeom prst="rect">
            <a:avLst/>
          </a:prstGeom>
        </p:spPr>
      </p:pic>
      <p:pic>
        <p:nvPicPr>
          <p:cNvPr id="13" name="Рисунок 12" descr="P117100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14348" y="3571876"/>
            <a:ext cx="3214678" cy="2411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Содержимое 11" descr="PB27136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14" name="Содержимое 13" descr="PB271366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5" name="Рисунок 4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2050" name="Picture 2" descr="F:\Images\Фото-00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03618">
            <a:off x="5113295" y="1297321"/>
            <a:ext cx="3619496" cy="2714622"/>
          </a:xfrm>
          <a:prstGeom prst="rect">
            <a:avLst/>
          </a:prstGeom>
          <a:noFill/>
        </p:spPr>
      </p:pic>
      <p:pic>
        <p:nvPicPr>
          <p:cNvPr id="17" name="Рисунок 16" descr="PB27136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20987161">
            <a:off x="583112" y="1462087"/>
            <a:ext cx="3857652" cy="2893239"/>
          </a:xfrm>
          <a:prstGeom prst="rect">
            <a:avLst/>
          </a:prstGeom>
        </p:spPr>
      </p:pic>
      <p:pic>
        <p:nvPicPr>
          <p:cNvPr id="18" name="Рисунок 17" descr="PB27136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928926" y="4393389"/>
            <a:ext cx="3286148" cy="24646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Фото-006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9" name="Содержимое 8" descr="Фото-0067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  <p:pic>
        <p:nvPicPr>
          <p:cNvPr id="5" name="Рисунок 4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5720" y="1"/>
            <a:ext cx="8286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endParaRPr lang="ru-RU" sz="36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endParaRPr lang="ru-RU" sz="3600" i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pic>
        <p:nvPicPr>
          <p:cNvPr id="10" name="Рисунок 9" descr="Фото-006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4876" y="1714488"/>
            <a:ext cx="4016152" cy="4071942"/>
          </a:xfrm>
          <a:prstGeom prst="rect">
            <a:avLst/>
          </a:prstGeom>
        </p:spPr>
      </p:pic>
      <p:pic>
        <p:nvPicPr>
          <p:cNvPr id="8" name="Рисунок 7" descr="PB27136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034" y="3857628"/>
            <a:ext cx="3786182" cy="2839637"/>
          </a:xfrm>
          <a:prstGeom prst="rect">
            <a:avLst/>
          </a:prstGeom>
        </p:spPr>
      </p:pic>
      <p:pic>
        <p:nvPicPr>
          <p:cNvPr id="13" name="Рисунок 12" descr="PB271363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71471" y="857232"/>
            <a:ext cx="3690963" cy="2768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735344-74271dd62d6b353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25602" name="Picture 2" descr="J:\Images\Папка-солнышко\Фото-01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143248"/>
            <a:ext cx="4381530" cy="3286148"/>
          </a:xfrm>
          <a:prstGeom prst="rect">
            <a:avLst/>
          </a:prstGeom>
          <a:noFill/>
        </p:spPr>
      </p:pic>
      <p:pic>
        <p:nvPicPr>
          <p:cNvPr id="25603" name="Picture 3" descr="J:\PB26134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32" y="857232"/>
            <a:ext cx="4491561" cy="3368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1" descr="фон спасибо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7300" b="1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Спасибо </a:t>
            </a:r>
            <a:r>
              <a:rPr lang="ru-RU" sz="7300" b="1" i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за внимание!</a:t>
            </a:r>
            <a:r>
              <a:rPr lang="ru-RU" sz="73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sz="73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Фото-002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6" name="Рисунок 5" descr="Фото-002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571480"/>
            <a:ext cx="3500430" cy="2625323"/>
          </a:xfrm>
          <a:prstGeom prst="rect">
            <a:avLst/>
          </a:prstGeom>
        </p:spPr>
      </p:pic>
      <p:pic>
        <p:nvPicPr>
          <p:cNvPr id="9" name="Рисунок 8" descr="Фото-002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0628" y="500042"/>
            <a:ext cx="3428992" cy="2571744"/>
          </a:xfrm>
          <a:prstGeom prst="rect">
            <a:avLst/>
          </a:prstGeom>
        </p:spPr>
      </p:pic>
      <p:pic>
        <p:nvPicPr>
          <p:cNvPr id="11" name="Рисунок 10" descr="PB27137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929190" y="3571876"/>
            <a:ext cx="3500430" cy="2625323"/>
          </a:xfrm>
          <a:prstGeom prst="rect">
            <a:avLst/>
          </a:prstGeom>
        </p:spPr>
      </p:pic>
      <p:pic>
        <p:nvPicPr>
          <p:cNvPr id="12" name="Рисунок 11" descr="PB271373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57158" y="3500438"/>
            <a:ext cx="3571868" cy="267890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Фото-002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7" name="Рисунок 6" descr="PB27137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781" y="500042"/>
            <a:ext cx="4333873" cy="3250405"/>
          </a:xfrm>
          <a:prstGeom prst="rect">
            <a:avLst/>
          </a:prstGeom>
        </p:spPr>
      </p:pic>
      <p:pic>
        <p:nvPicPr>
          <p:cNvPr id="9" name="Рисунок 8" descr="Фото-002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00562" y="3429000"/>
            <a:ext cx="4286248" cy="321468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PB14123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10" name="Содержимое 9" descr="PB141236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5" name="Рисунок 4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3074" name="Picture 2" descr="J:\Images\Папка-солнышко\Фото-007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285728"/>
            <a:ext cx="4340223" cy="3255167"/>
          </a:xfrm>
          <a:prstGeom prst="rect">
            <a:avLst/>
          </a:prstGeom>
          <a:noFill/>
        </p:spPr>
      </p:pic>
      <p:pic>
        <p:nvPicPr>
          <p:cNvPr id="13" name="Рисунок 12" descr="PB14123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357686" y="3429000"/>
            <a:ext cx="4214842" cy="316113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B17129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8" name="Рисунок 7" descr="PB17129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357166"/>
            <a:ext cx="4572000" cy="3429000"/>
          </a:xfrm>
          <a:prstGeom prst="rect">
            <a:avLst/>
          </a:prstGeom>
        </p:spPr>
      </p:pic>
      <p:pic>
        <p:nvPicPr>
          <p:cNvPr id="9" name="Рисунок 8" descr="PB17129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86247" y="3178943"/>
            <a:ext cx="4619689" cy="346476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PB17130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5" name="Picture 7" descr="J:\PB2613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428604"/>
            <a:ext cx="2708226" cy="2031170"/>
          </a:xfrm>
          <a:prstGeom prst="rect">
            <a:avLst/>
          </a:prstGeom>
          <a:noFill/>
        </p:spPr>
      </p:pic>
      <p:pic>
        <p:nvPicPr>
          <p:cNvPr id="7" name="Picture 5" descr="J:\Images\Папка-солнышко\Фото-01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29256" y="428604"/>
            <a:ext cx="2783395" cy="2087546"/>
          </a:xfrm>
          <a:prstGeom prst="rect">
            <a:avLst/>
          </a:prstGeom>
          <a:noFill/>
        </p:spPr>
      </p:pic>
      <p:pic>
        <p:nvPicPr>
          <p:cNvPr id="11" name="Рисунок 10" descr="PB17130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928794" y="2857496"/>
            <a:ext cx="4786314" cy="358973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Фото-0089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8" name="Picture 8" descr="J:\PB26134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642918"/>
            <a:ext cx="2714644" cy="2035983"/>
          </a:xfrm>
          <a:prstGeom prst="rect">
            <a:avLst/>
          </a:prstGeom>
          <a:noFill/>
        </p:spPr>
      </p:pic>
      <p:pic>
        <p:nvPicPr>
          <p:cNvPr id="9" name="Picture 4" descr="J:\Images\Папка-солнышко\Фото-010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29256" y="571480"/>
            <a:ext cx="2852677" cy="2139508"/>
          </a:xfrm>
          <a:prstGeom prst="rect">
            <a:avLst/>
          </a:prstGeom>
          <a:noFill/>
        </p:spPr>
      </p:pic>
      <p:pic>
        <p:nvPicPr>
          <p:cNvPr id="12" name="Рисунок 11" descr="Фото-0089а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5400000">
            <a:off x="1696625" y="3232554"/>
            <a:ext cx="4143367" cy="31075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Фото-000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28728" y="1571612"/>
            <a:ext cx="6034617" cy="4525963"/>
          </a:xfrm>
        </p:spPr>
      </p:pic>
      <p:pic>
        <p:nvPicPr>
          <p:cNvPr id="4" name="Рисунок 3" descr="1735344-74271dd62d6b35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086607"/>
          </a:xfrm>
          <a:prstGeom prst="rect">
            <a:avLst/>
          </a:prstGeom>
        </p:spPr>
      </p:pic>
      <p:pic>
        <p:nvPicPr>
          <p:cNvPr id="7" name="Рисунок 6" descr="Фото-000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4315" y="821488"/>
            <a:ext cx="7286709" cy="546503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42</Words>
  <Application>Microsoft Office PowerPoint</Application>
  <PresentationFormat>Экран (4:3)</PresentationFormat>
  <Paragraphs>11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Предметно – пространственная развивающая среда в группе в соответствии ФГОС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       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 – пространственная развивающая среда в группе в соответствии ФГОС</dc:title>
  <dc:creator>Таня</dc:creator>
  <cp:lastModifiedBy>пользователь</cp:lastModifiedBy>
  <cp:revision>41</cp:revision>
  <dcterms:created xsi:type="dcterms:W3CDTF">2014-11-26T11:57:42Z</dcterms:created>
  <dcterms:modified xsi:type="dcterms:W3CDTF">2015-03-15T05:52:43Z</dcterms:modified>
</cp:coreProperties>
</file>