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5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348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лу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50"/>
            <a:ext cx="9126538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6429375"/>
            <a:ext cx="12144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00183-9FD7-42AC-93AF-2D19AB653E3F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31F41-C6BD-46C9-B8BE-7B4A68EEB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48939-BDA8-4FE4-916B-1B2C8331C902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19624-0AF4-417B-94F4-272FE1338D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66325-17C4-4657-92AB-900716B6978C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312D3-B71B-429A-80F7-D1D70C8D8A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CB135-912F-4065-8F6C-6A59618D8147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E6BFD-13F8-4EB2-9B99-E0E24145F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518CD-F684-48B2-A104-A137AC387979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3B5F1-1982-405B-BFFD-803FCB65F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A1657-7CDA-46F5-9EE4-6DC252504C37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B8937-DDC7-4103-BEB1-9ECC1D8C2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902D1-7EDF-4C84-9D94-96D5CB440F9D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8E210-F31E-49D7-BDF6-548B3F821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13EEE-DEC9-477E-8368-75F1FA556F19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C8149-A5E3-4061-9AAE-FCFE3913F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47229-C335-46B6-9471-6922BA190B75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AE807-7351-47E8-8111-37EE2EA87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B3E2B-A2E7-4DCD-8A4C-9ACC16305748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CA8FA-323B-4231-BF40-E397ABE92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Documents and Settings\Admin\Рабочий стол\для шаблонов\Копия луг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18D282-4FF8-4FB0-B108-D771AF502259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3BD3A7-92BB-4772-BC7A-4C8AF1FC3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gif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0" y="357166"/>
            <a:ext cx="5929322" cy="3171846"/>
          </a:xfrm>
        </p:spPr>
        <p:txBody>
          <a:bodyPr/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Формирование грамматического строя речи:</a:t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использование предлога 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НА.</a:t>
            </a: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4000504"/>
            <a:ext cx="4643470" cy="2471758"/>
          </a:xfrm>
        </p:spPr>
        <p:txBody>
          <a:bodyPr rtlCol="0">
            <a:normAutofit fontScale="85000" lnSpcReduction="20000"/>
          </a:bodyPr>
          <a:lstStyle/>
          <a:p>
            <a:pPr algn="l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Выполнила:</a:t>
            </a:r>
          </a:p>
          <a:p>
            <a:pPr algn="l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Шорина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 Татьяна Александровна</a:t>
            </a:r>
          </a:p>
          <a:p>
            <a:pPr algn="l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учитель-логопед</a:t>
            </a:r>
          </a:p>
          <a:p>
            <a:pPr algn="l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 МБДОУ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д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/с № 39</a:t>
            </a:r>
          </a:p>
          <a:p>
            <a:pPr algn="l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Г. Арзамас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4" name="Содержимое 13" descr="mult-pict.narod.ru5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929066"/>
            <a:ext cx="2478270" cy="2357454"/>
          </a:xfrm>
          <a:prstGeom prst="rect">
            <a:avLst/>
          </a:prstGeom>
        </p:spPr>
      </p:pic>
      <p:pic>
        <p:nvPicPr>
          <p:cNvPr id="1026" name="Picture 2" descr="F:\дисней\mult-pict.narod.ru7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571480"/>
            <a:ext cx="2767935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Где сидит собака?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диван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2357430"/>
            <a:ext cx="4635142" cy="2928958"/>
          </a:xfrm>
        </p:spPr>
      </p:pic>
      <p:pic>
        <p:nvPicPr>
          <p:cNvPr id="8" name="Содержимое 4" descr="mult-pict.narod.ru31.gif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857224" y="1714488"/>
            <a:ext cx="2116387" cy="2549864"/>
          </a:xfrm>
        </p:spPr>
      </p:pic>
      <p:pic>
        <p:nvPicPr>
          <p:cNvPr id="1026" name="Picture 2" descr="C:\Documents and Settings\Admin\Рабочий стол\Новая папка (3)\кровать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643050"/>
            <a:ext cx="4045557" cy="3233437"/>
          </a:xfrm>
          <a:prstGeom prst="rect">
            <a:avLst/>
          </a:prstGeom>
          <a:noFill/>
        </p:spPr>
      </p:pic>
      <p:pic>
        <p:nvPicPr>
          <p:cNvPr id="10" name="Содержимое 4" descr="mult-pict.narod.ru3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643570" y="1357298"/>
            <a:ext cx="154163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643702" y="5572140"/>
            <a:ext cx="142876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929190" y="5500702"/>
            <a:ext cx="1357322" cy="107157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2928926" y="5357826"/>
            <a:ext cx="1785950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Фигура, имеющая форму буквы L 14"/>
          <p:cNvSpPr/>
          <p:nvPr/>
        </p:nvSpPr>
        <p:spPr>
          <a:xfrm>
            <a:off x="285720" y="5072074"/>
            <a:ext cx="1857388" cy="1285884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8429652" y="6215082"/>
            <a:ext cx="357158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000628" y="4572008"/>
            <a:ext cx="1214446" cy="92869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Где сидит Мишка?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Documents and Settings\Admin\Рабочий стол\Новая папка (3)\сту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85926"/>
            <a:ext cx="3482520" cy="3357586"/>
          </a:xfrm>
          <a:prstGeom prst="rect">
            <a:avLst/>
          </a:prstGeom>
          <a:noFill/>
        </p:spPr>
      </p:pic>
      <p:pic>
        <p:nvPicPr>
          <p:cNvPr id="14" name="Содержимое 13" descr="mult-pict.narod.ru52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429388" y="642918"/>
            <a:ext cx="2252973" cy="2143140"/>
          </a:xfrm>
        </p:spPr>
      </p:pic>
      <p:pic>
        <p:nvPicPr>
          <p:cNvPr id="17" name="Содержимое 16" descr="mult-pict.narod.ru52.gif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1857364"/>
            <a:ext cx="2118602" cy="1928826"/>
          </a:xfrm>
        </p:spPr>
      </p:pic>
      <p:pic>
        <p:nvPicPr>
          <p:cNvPr id="2051" name="Picture 3" descr="C:\Documents and Settings\Admin\Рабочий стол\Новая папка (3)\шкаф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2428868"/>
            <a:ext cx="1582401" cy="2357454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6572264" y="5572140"/>
            <a:ext cx="164307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643438" y="5500702"/>
            <a:ext cx="1214446" cy="107157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dirty="0"/>
          </a:p>
        </p:txBody>
      </p:sp>
      <p:sp>
        <p:nvSpPr>
          <p:cNvPr id="21" name="Стрелка вправо 20"/>
          <p:cNvSpPr/>
          <p:nvPr/>
        </p:nvSpPr>
        <p:spPr>
          <a:xfrm>
            <a:off x="2357422" y="5500702"/>
            <a:ext cx="1643074" cy="1143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Фигура, имеющая форму буквы L 11"/>
          <p:cNvSpPr/>
          <p:nvPr/>
        </p:nvSpPr>
        <p:spPr>
          <a:xfrm>
            <a:off x="214282" y="5072074"/>
            <a:ext cx="1571636" cy="1285884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8501090" y="6143644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786314" y="4500570"/>
            <a:ext cx="1071570" cy="100013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Где сидит бабочка?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3075" name="Picture 3" descr="C:\Documents and Settings\Admin\Рабочий стол\Новая папка (3)\кресл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0874">
            <a:off x="67714" y="1960982"/>
            <a:ext cx="4500344" cy="3000396"/>
          </a:xfrm>
          <a:prstGeom prst="rect">
            <a:avLst/>
          </a:prstGeom>
          <a:noFill/>
        </p:spPr>
      </p:pic>
      <p:sp>
        <p:nvSpPr>
          <p:cNvPr id="12" name="Стрелка вправо 11"/>
          <p:cNvSpPr/>
          <p:nvPr/>
        </p:nvSpPr>
        <p:spPr>
          <a:xfrm>
            <a:off x="2143108" y="5214950"/>
            <a:ext cx="1714512" cy="1199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5357826"/>
            <a:ext cx="192882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Фигура, имеющая форму буквы L 14"/>
          <p:cNvSpPr/>
          <p:nvPr/>
        </p:nvSpPr>
        <p:spPr>
          <a:xfrm>
            <a:off x="285720" y="4929198"/>
            <a:ext cx="1428760" cy="1214446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7572396" y="6000768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Содержимое 19" descr="mult-pict.narod.ru79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357686" y="1857364"/>
            <a:ext cx="4214810" cy="2643206"/>
          </a:xfrm>
        </p:spPr>
      </p:pic>
      <p:pic>
        <p:nvPicPr>
          <p:cNvPr id="21" name="Рисунок 20" descr="рапрап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197378">
            <a:off x="140159" y="1143866"/>
            <a:ext cx="1662100" cy="105033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143372" y="4714884"/>
            <a:ext cx="14287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1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Где лежит Тигр? Где сидит Мишка?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Admin\Рабочий стол\Новая папка (3)\дива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7430"/>
            <a:ext cx="5572132" cy="349297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Новая папка (3)\стул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0989" y="2285992"/>
            <a:ext cx="3853011" cy="3714776"/>
          </a:xfrm>
          <a:prstGeom prst="rect">
            <a:avLst/>
          </a:prstGeom>
          <a:noFill/>
        </p:spPr>
      </p:pic>
      <p:pic>
        <p:nvPicPr>
          <p:cNvPr id="5" name="Содержимое 4" descr="mult-pict.narod.ru79.gif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857224" y="2285992"/>
            <a:ext cx="3872960" cy="2357454"/>
          </a:xfrm>
        </p:spPr>
      </p:pic>
      <p:pic>
        <p:nvPicPr>
          <p:cNvPr id="6" name="Содержимое 5" descr="mult-pict.narod.ru52.gif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tretch>
            <a:fillRect/>
          </a:stretch>
        </p:blipFill>
        <p:spPr>
          <a:xfrm>
            <a:off x="5715008" y="2285992"/>
            <a:ext cx="2478270" cy="23574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Кто где сидит?</a:t>
            </a: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mult-pict.narod.ru146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715140" y="3643314"/>
            <a:ext cx="2114568" cy="2265088"/>
          </a:xfrm>
        </p:spPr>
      </p:pic>
      <p:pic>
        <p:nvPicPr>
          <p:cNvPr id="2050" name="Picture 2" descr="C:\Users\USER\Desktop\диван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7222" y="1857364"/>
            <a:ext cx="4855975" cy="3071834"/>
          </a:xfrm>
          <a:prstGeom prst="rect">
            <a:avLst/>
          </a:prstGeom>
          <a:noFill/>
        </p:spPr>
      </p:pic>
      <p:pic>
        <p:nvPicPr>
          <p:cNvPr id="18" name="Содержимое 17" descr="mult-pict.narod.ru31.gif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2214546" y="1857364"/>
            <a:ext cx="1719513" cy="2071702"/>
          </a:xfrm>
        </p:spPr>
      </p:pic>
      <p:sp>
        <p:nvSpPr>
          <p:cNvPr id="12" name="Прямоугольник 11"/>
          <p:cNvSpPr/>
          <p:nvPr/>
        </p:nvSpPr>
        <p:spPr>
          <a:xfrm>
            <a:off x="5357818" y="5715016"/>
            <a:ext cx="170021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928794" y="5500702"/>
            <a:ext cx="1928826" cy="1071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Фигура, имеющая форму буквы L 13"/>
          <p:cNvSpPr/>
          <p:nvPr/>
        </p:nvSpPr>
        <p:spPr>
          <a:xfrm>
            <a:off x="357158" y="5286388"/>
            <a:ext cx="1285852" cy="1000132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 flipH="1">
            <a:off x="7286644" y="6215082"/>
            <a:ext cx="214314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Содержимое 4" descr="mult-pict.narod.ru11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14348" y="1857364"/>
            <a:ext cx="137447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143372" y="5072896"/>
            <a:ext cx="121444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1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9" descr="C:\Users\USER\Desktop\дисней\mult-pict.narod.ru130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1571612"/>
            <a:ext cx="3108036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Молодец !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1400" dirty="0" smtClean="0"/>
          </a:p>
          <a:p>
            <a:endParaRPr lang="ru-RU" dirty="0" smtClean="0"/>
          </a:p>
        </p:txBody>
      </p:sp>
      <p:pic>
        <p:nvPicPr>
          <p:cNvPr id="2" name="Picture 2" descr="C:\Users\USER\Desktop\дисней\mult-pict.narod.ru14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357298"/>
            <a:ext cx="8072462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уг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Луг</Template>
  <TotalTime>99</TotalTime>
  <Words>48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Луг</vt:lpstr>
      <vt:lpstr>Формирование грамматического строя речи:  использование предлога  НА.</vt:lpstr>
      <vt:lpstr>Где сидит собака?</vt:lpstr>
      <vt:lpstr>Где сидит Мишка?</vt:lpstr>
      <vt:lpstr>Где сидит бабочка?</vt:lpstr>
      <vt:lpstr>Где лежит Тигр? Где сидит Мишка?</vt:lpstr>
      <vt:lpstr>Кто где сидит?</vt:lpstr>
      <vt:lpstr>Молодец 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Предлог НА</dc:title>
  <dc:creator>ШОРИНА ТАТЬЯНА АЛЕКСАНДРОВНА</dc:creator>
  <cp:lastModifiedBy>Admin</cp:lastModifiedBy>
  <cp:revision>20</cp:revision>
  <dcterms:created xsi:type="dcterms:W3CDTF">2014-03-18T11:10:08Z</dcterms:created>
  <dcterms:modified xsi:type="dcterms:W3CDTF">2015-03-13T18:55:02Z</dcterms:modified>
</cp:coreProperties>
</file>