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200400"/>
            <a:ext cx="6172200" cy="16002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Формирование коммуникативных универсальных учебных действий в разных видах деятельности на уроках английского языка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685800"/>
            <a:ext cx="7924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Универсальные учебные действия</a:t>
            </a:r>
          </a:p>
          <a:p>
            <a:endParaRPr lang="ru-RU" sz="28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способность субъекта к саморазвитию и самосовершенствованию путем сознательного и активного присвоения нового социального опыта; совокупность действий </a:t>
            </a:r>
            <a:r>
              <a:rPr lang="ru-RU" sz="2800" dirty="0" err="1" smtClean="0">
                <a:solidFill>
                  <a:schemeClr val="accent5">
                    <a:lumMod val="50000"/>
                  </a:schemeClr>
                </a:solidFill>
              </a:rPr>
              <a:t>обучащегося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, обеспечивающих его культурную идентичность, социальную компетентность, толерантность, способность к самостоятельному усвоению новых знаний и умений, включая организацию этого процесса. 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612844"/>
            <a:ext cx="81534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Функции УУД:</a:t>
            </a:r>
          </a:p>
          <a:p>
            <a:pPr algn="ctr"/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обеспечение возможностей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обучающегося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самостоятельно осуществлять деятельность учения, ставить учебные цели, искать и использовать необходимые средства и способы достижения, контролировать и оценивать процесс и результаты деятельности; 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создание условий для развития личности и ее самореализации на основе готовности к непрерывному образованию в поликультурном обществе, высокой социальной и профессиональной мобильности;</a:t>
            </a:r>
          </a:p>
          <a:p>
            <a:r>
              <a:rPr lang="ru-RU" sz="2400" dirty="0" smtClean="0"/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обеспечение успешного усвоения знаний, умений и навыков, формирование картины мира и компетентностей в любой предметной области.</a:t>
            </a:r>
            <a:r>
              <a:rPr lang="ru-RU" sz="24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457200"/>
            <a:ext cx="85344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В состав основных видов универсальных учебных действий входят четыре блока:</a:t>
            </a:r>
            <a:r>
              <a:rPr lang="ru-RU" sz="2800" dirty="0" smtClean="0"/>
              <a:t> </a:t>
            </a:r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I. личностный</a:t>
            </a:r>
            <a:r>
              <a:rPr lang="ru-RU" sz="3600" dirty="0" smtClean="0"/>
              <a:t>; </a:t>
            </a:r>
            <a:br>
              <a:rPr lang="ru-RU" sz="3600" dirty="0" smtClean="0"/>
            </a:br>
            <a:r>
              <a:rPr lang="ru-RU" sz="3200" dirty="0" smtClean="0"/>
              <a:t>II. регулятивный (включающий также действия саморегуляции); </a:t>
            </a:r>
            <a:br>
              <a:rPr lang="ru-RU" sz="3200" dirty="0" smtClean="0"/>
            </a:br>
            <a:r>
              <a:rPr lang="ru-RU" sz="3200" dirty="0" smtClean="0"/>
              <a:t>III. познавательный; </a:t>
            </a:r>
            <a:br>
              <a:rPr lang="ru-RU" sz="3200" dirty="0" smtClean="0"/>
            </a:br>
            <a:r>
              <a:rPr lang="ru-RU" sz="3200" dirty="0" smtClean="0"/>
              <a:t>IV. коммуникативный. </a:t>
            </a:r>
            <a:br>
              <a:rPr lang="ru-RU" sz="32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457200"/>
            <a:ext cx="8077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Коммуникативные УУД </a:t>
            </a:r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это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социальная компетентность, коммуникативное взаимодействие, что наиболее эффективно развивается на уроках английского языка. 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609600"/>
            <a:ext cx="79248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В рамках изучения английского языка коммуникативные УУД это:</a:t>
            </a:r>
            <a:endParaRPr lang="ru-RU" dirty="0" smtClean="0"/>
          </a:p>
          <a:p>
            <a:pPr lvl="1">
              <a:buFont typeface="Arial" pitchFamily="34" charset="0"/>
              <a:buChar char="•"/>
            </a:pPr>
            <a:r>
              <a:rPr lang="ru-RU" sz="2000" dirty="0" smtClean="0"/>
              <a:t> планирование учебного сотрудничества с учителем и сверстниками — определение цели, функций участников, способов взаимодействия; </a:t>
            </a:r>
            <a:br>
              <a:rPr lang="ru-RU" sz="2000" dirty="0" smtClean="0"/>
            </a:br>
            <a:r>
              <a:rPr lang="ru-RU" sz="2000" dirty="0" smtClean="0"/>
              <a:t>• постановка вопросов — инициативное сотрудничество в поиске и сборе информации; </a:t>
            </a:r>
            <a:br>
              <a:rPr lang="ru-RU" sz="2000" dirty="0" smtClean="0"/>
            </a:br>
            <a:r>
              <a:rPr lang="ru-RU" sz="2000" dirty="0" smtClean="0"/>
              <a:t>•разрешение конфликтов — выявление, идентификация проблемы, поиск и оценка альтернативных способов разрешения конфликта, принятие решения и его реализация; </a:t>
            </a:r>
            <a:br>
              <a:rPr lang="ru-RU" sz="2000" dirty="0" smtClean="0"/>
            </a:br>
            <a:r>
              <a:rPr lang="ru-RU" sz="2000" dirty="0" smtClean="0"/>
              <a:t>• управление поведением партнёра — контроль, коррекция, оценка его действий; </a:t>
            </a:r>
            <a:br>
              <a:rPr lang="ru-RU" sz="2000" dirty="0" smtClean="0"/>
            </a:br>
            <a:r>
              <a:rPr lang="ru-RU" sz="2000" dirty="0" smtClean="0"/>
              <a:t>• умение с достаточной полнотой и точностью выражать свои мысли в соответствии с задачами и условиями коммуникации; владение монологической и диалогической формами речи в соответствии с грамматическими и синтаксическими нормами родного языка, современных средств коммуникации.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148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Формирование коммуникативных универсальных учебных действий в разных видах деятельности на уроках английского языка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коммуникативных универсальных учебных действий в разных видах деятельности на уроках английского языка</dc:title>
  <cp:lastModifiedBy>User</cp:lastModifiedBy>
  <cp:revision>4</cp:revision>
  <dcterms:modified xsi:type="dcterms:W3CDTF">2013-03-26T09:21:52Z</dcterms:modified>
</cp:coreProperties>
</file>