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DFF8-19F5-4187-A288-92931BD79B0A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4BB-9ED6-4629-A02B-D81209639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462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DFF8-19F5-4187-A288-92931BD79B0A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4BB-9ED6-4629-A02B-D81209639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347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DFF8-19F5-4187-A288-92931BD79B0A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4BB-9ED6-4629-A02B-D81209639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408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DFF8-19F5-4187-A288-92931BD79B0A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4BB-9ED6-4629-A02B-D81209639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205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DFF8-19F5-4187-A288-92931BD79B0A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4BB-9ED6-4629-A02B-D81209639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293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DFF8-19F5-4187-A288-92931BD79B0A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4BB-9ED6-4629-A02B-D81209639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294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DFF8-19F5-4187-A288-92931BD79B0A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4BB-9ED6-4629-A02B-D81209639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862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DFF8-19F5-4187-A288-92931BD79B0A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4BB-9ED6-4629-A02B-D81209639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84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DFF8-19F5-4187-A288-92931BD79B0A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4BB-9ED6-4629-A02B-D81209639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98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DFF8-19F5-4187-A288-92931BD79B0A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4BB-9ED6-4629-A02B-D81209639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255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DFF8-19F5-4187-A288-92931BD79B0A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4BB-9ED6-4629-A02B-D81209639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953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FDFF8-19F5-4187-A288-92931BD79B0A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924BB-9ED6-4629-A02B-D81209639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302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7162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9526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21702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0333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4685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5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9091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2471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8038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0337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57150"/>
            <a:ext cx="9144000" cy="680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3134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9964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57917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DreamLair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Loner-XP</dc:creator>
  <cp:lastModifiedBy>Loner-XP</cp:lastModifiedBy>
  <cp:revision>1</cp:revision>
  <dcterms:created xsi:type="dcterms:W3CDTF">2015-03-01T12:08:47Z</dcterms:created>
  <dcterms:modified xsi:type="dcterms:W3CDTF">2015-03-01T12:12:59Z</dcterms:modified>
</cp:coreProperties>
</file>