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0" r:id="rId5"/>
    <p:sldId id="268" r:id="rId6"/>
    <p:sldId id="261" r:id="rId7"/>
    <p:sldId id="262" r:id="rId8"/>
    <p:sldId id="263" r:id="rId9"/>
    <p:sldId id="269" r:id="rId10"/>
    <p:sldId id="264" r:id="rId11"/>
    <p:sldId id="265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1130F7-CB52-4382-AD86-557E1A645EE4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CF95B5-65D4-48B2-AD72-F3ED9A100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Desktop\тихий дон\sholox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8992" cy="464344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00364" y="142852"/>
            <a:ext cx="6286544" cy="6715148"/>
          </a:xfrm>
        </p:spPr>
        <p:txBody>
          <a:bodyPr>
            <a:normAutofit/>
          </a:bodyPr>
          <a:lstStyle/>
          <a:p>
            <a:r>
              <a:rPr lang="ru-RU" dirty="0" smtClean="0"/>
              <a:t>Литературно-музыкальная гостиная,</a:t>
            </a:r>
            <a:br>
              <a:rPr lang="ru-RU" dirty="0" smtClean="0"/>
            </a:br>
            <a:r>
              <a:rPr lang="ru-RU" dirty="0" smtClean="0"/>
              <a:t>посвященная 110-годовщине</a:t>
            </a:r>
            <a:br>
              <a:rPr lang="ru-RU" dirty="0" smtClean="0"/>
            </a:br>
            <a:r>
              <a:rPr lang="ru-RU" dirty="0" smtClean="0"/>
              <a:t>со дня рождения</a:t>
            </a:r>
            <a:br>
              <a:rPr lang="ru-RU" dirty="0" smtClean="0"/>
            </a:br>
            <a:r>
              <a:rPr lang="ru-RU" sz="4800" dirty="0" smtClean="0"/>
              <a:t>Михаила Александровича Шолохова</a:t>
            </a:r>
            <a:endParaRPr lang="ru-RU" sz="4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28632" cy="261463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Users\Desktop\тихий дон\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3429000"/>
          </a:xfrm>
          <a:prstGeom prst="rect">
            <a:avLst/>
          </a:prstGeom>
          <a:noFill/>
        </p:spPr>
      </p:pic>
      <p:pic>
        <p:nvPicPr>
          <p:cNvPr id="9219" name="Picture 3" descr="d:\Users\Desktop\тихий дон\9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1"/>
            <a:ext cx="91440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Users\Desktop\тихий дон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995"/>
            <a:ext cx="9144000" cy="689099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i3.x8.net/T/d1d3_X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4000528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900igr.net/datas/literatura/Sudba-cheloveka-SHolokhov/0006-006-Rasskaz-Sudba-cheloveka-vpervye-byl-opublikovan-v-gazete-Prav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143868" cy="610790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im0-tub-ru.yandex.net/i?id=98153031-2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00240"/>
            <a:ext cx="2928958" cy="2428892"/>
          </a:xfrm>
          <a:prstGeom prst="rect">
            <a:avLst/>
          </a:prstGeom>
          <a:noFill/>
        </p:spPr>
      </p:pic>
      <p:pic>
        <p:nvPicPr>
          <p:cNvPr id="32772" name="Picture 4" descr="http://im3-tub-ru.yandex.net/i?id=544105322-1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357694"/>
            <a:ext cx="3000396" cy="2286016"/>
          </a:xfrm>
          <a:prstGeom prst="rect">
            <a:avLst/>
          </a:prstGeom>
          <a:noFill/>
        </p:spPr>
      </p:pic>
      <p:pic>
        <p:nvPicPr>
          <p:cNvPr id="32774" name="Picture 6" descr="http://im3-tub-ru.yandex.net/i?id=543733464-4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2571768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600200"/>
            <a:ext cx="482918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http://reader-mania.ru/img/ps/564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3429024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600200"/>
            <a:ext cx="397192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4818" name="Picture 2" descr="http://900igr.net/datai/literatura/Premii/0015-018-Mikhail-Aleksandrovich-SHolokh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66950" cy="2933701"/>
          </a:xfrm>
          <a:prstGeom prst="rect">
            <a:avLst/>
          </a:prstGeom>
          <a:noFill/>
        </p:spPr>
      </p:pic>
      <p:pic>
        <p:nvPicPr>
          <p:cNvPr id="34820" name="Picture 4" descr="http://www.artlib.ru/objects/gallery_63/artlib_gallery-31703-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0"/>
            <a:ext cx="4381500" cy="4762500"/>
          </a:xfrm>
          <a:prstGeom prst="rect">
            <a:avLst/>
          </a:prstGeom>
          <a:noFill/>
        </p:spPr>
      </p:pic>
      <p:pic>
        <p:nvPicPr>
          <p:cNvPr id="34822" name="Picture 6" descr="http://www.masterandmargarita.eu/images/09context/sjoloch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258326"/>
            <a:ext cx="3643306" cy="459967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http://www.museum.ru/imgB.asp?9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5715000" cy="4191001"/>
          </a:xfrm>
          <a:prstGeom prst="rect">
            <a:avLst/>
          </a:prstGeom>
          <a:noFill/>
        </p:spPr>
      </p:pic>
      <p:pic>
        <p:nvPicPr>
          <p:cNvPr id="10244" name="Picture 4" descr="http://travelrostov.ru/wp-content/uploads/2011/01/veshensk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3500430" cy="2751175"/>
          </a:xfrm>
          <a:prstGeom prst="rect">
            <a:avLst/>
          </a:prstGeom>
          <a:noFill/>
        </p:spPr>
      </p:pic>
      <p:pic>
        <p:nvPicPr>
          <p:cNvPr id="10246" name="Picture 6" descr="http://im6-tub-ru.yandex.net/i?id=48220645-7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428868"/>
            <a:ext cx="3000396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1920 год.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04349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bookmix.ru/authors/img/authors_12655813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57488" cy="3429000"/>
          </a:xfrm>
          <a:prstGeom prst="rect">
            <a:avLst/>
          </a:prstGeom>
          <a:noFill/>
        </p:spPr>
      </p:pic>
      <p:pic>
        <p:nvPicPr>
          <p:cNvPr id="27652" name="Picture 4" descr="http://www.vasha-kniga.com/images/products/1079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857496"/>
            <a:ext cx="2928958" cy="3786214"/>
          </a:xfrm>
          <a:prstGeom prst="rect">
            <a:avLst/>
          </a:prstGeom>
          <a:noFill/>
        </p:spPr>
      </p:pic>
      <p:pic>
        <p:nvPicPr>
          <p:cNvPr id="27654" name="Picture 6" descr="http://www.moova.ru/_nw/366/535841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214422"/>
            <a:ext cx="3500462" cy="466725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Desktop\тихий дон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78343"/>
            <a:ext cx="5143536" cy="54740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714356"/>
            <a:ext cx="31676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«</a:t>
            </a:r>
            <a:r>
              <a:rPr lang="ru-RU" sz="3200" dirty="0" err="1" smtClean="0"/>
              <a:t>Продкомиссар</a:t>
            </a:r>
            <a:r>
              <a:rPr lang="ru-RU" sz="3200" dirty="0" smtClean="0"/>
              <a:t>»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600200"/>
            <a:ext cx="4329114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8674" name="AutoShape 2" descr="http://img0.liveinternet.ru/images/attach/c/6/93/602/93602786_llen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://img0.liveinternet.ru/images/attach/c/6/93/602/93602786_llen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://img0.liveinternet.ru/images/attach/c/6/93/602/93602786_llen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://img0.liveinternet.ru/images/attach/c/6/93/602/93602786_llen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http://img0.liveinternet.ru/images/attach/c/6/93/602/93602786_llen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4" name="Picture 12" descr="http://cs304211.vk.me/v304211466/50c5/BVzJxwyTAC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50" cy="3333750"/>
          </a:xfrm>
          <a:prstGeom prst="rect">
            <a:avLst/>
          </a:prstGeom>
          <a:noFill/>
        </p:spPr>
      </p:pic>
      <p:pic>
        <p:nvPicPr>
          <p:cNvPr id="28686" name="Picture 14" descr="http://savok.name/uploads/plakaty/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0"/>
            <a:ext cx="4929190" cy="3429000"/>
          </a:xfrm>
          <a:prstGeom prst="rect">
            <a:avLst/>
          </a:prstGeom>
          <a:noFill/>
        </p:spPr>
      </p:pic>
      <p:pic>
        <p:nvPicPr>
          <p:cNvPr id="28688" name="Picture 16" descr="http://img0.liveinternet.ru/images/attach/c/5/88/328/88328002_Snap_20120615_17h21m08s_004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2"/>
            <a:ext cx="6286512" cy="3500438"/>
          </a:xfrm>
          <a:prstGeom prst="rect">
            <a:avLst/>
          </a:prstGeom>
          <a:noFill/>
        </p:spPr>
      </p:pic>
      <p:pic>
        <p:nvPicPr>
          <p:cNvPr id="28692" name="Picture 20" descr="http://img23.binimage.org/ef/07/de/preview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000504"/>
            <a:ext cx="1857375" cy="159067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Users\Desktop\тихий дон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anorama-mir.de/images/product_images/popup_images/8183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-1"/>
            <a:ext cx="6500858" cy="671813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Users\Desktop\тихий дон\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214950"/>
            <a:ext cx="2414806" cy="1500198"/>
          </a:xfrm>
          <a:prstGeom prst="rect">
            <a:avLst/>
          </a:prstGeom>
          <a:noFill/>
        </p:spPr>
      </p:pic>
      <p:pic>
        <p:nvPicPr>
          <p:cNvPr id="8196" name="Picture 4" descr="d:\Users\Desktop\тихий дон\8_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28604"/>
            <a:ext cx="2071702" cy="6143668"/>
          </a:xfrm>
          <a:prstGeom prst="rect">
            <a:avLst/>
          </a:prstGeom>
          <a:noFill/>
        </p:spPr>
      </p:pic>
      <p:pic>
        <p:nvPicPr>
          <p:cNvPr id="3074" name="Picture 2" descr="http://coolclip.ru/albums/countries/france/normal_eiffel_par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428652"/>
            <a:ext cx="3571868" cy="2857495"/>
          </a:xfrm>
          <a:prstGeom prst="rect">
            <a:avLst/>
          </a:prstGeom>
          <a:noFill/>
        </p:spPr>
      </p:pic>
      <p:pic>
        <p:nvPicPr>
          <p:cNvPr id="3076" name="Picture 4" descr="http://huntertrip.com/photos/huntingtrip/veng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2786058"/>
            <a:ext cx="3643305" cy="2376481"/>
          </a:xfrm>
          <a:prstGeom prst="rect">
            <a:avLst/>
          </a:prstGeom>
          <a:noFill/>
        </p:spPr>
      </p:pic>
      <p:pic>
        <p:nvPicPr>
          <p:cNvPr id="3078" name="Picture 6" descr="http://upload.wikimedia.org/wikipedia/commons/thumb/7/7e/Sweden_from_cia.png/298px-Sweden_from_ci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428604"/>
            <a:ext cx="2838450" cy="618172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600200"/>
            <a:ext cx="340042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9700" name="Picture 4" descr="http://im7-tub-ru.yandex.net/i?id=243134194-4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47875" cy="1428750"/>
          </a:xfrm>
          <a:prstGeom prst="rect">
            <a:avLst/>
          </a:prstGeom>
          <a:noFill/>
        </p:spPr>
      </p:pic>
      <p:pic>
        <p:nvPicPr>
          <p:cNvPr id="29702" name="Picture 6" descr="http://im3-tub-ru.yandex.net/i?id=123574945-2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3714776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9</Words>
  <Application>Microsoft Office PowerPoint</Application>
  <PresentationFormat>Экран (4:3)</PresentationFormat>
  <Paragraphs>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Литературно-музыкальная гостиная, посвященная 110-годовщине со дня рождения Михаила Александровича Шолохова</vt:lpstr>
      <vt:lpstr>Слайд 2</vt:lpstr>
      <vt:lpstr>1920 год.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9</cp:revision>
  <dcterms:created xsi:type="dcterms:W3CDTF">2014-03-06T15:40:19Z</dcterms:created>
  <dcterms:modified xsi:type="dcterms:W3CDTF">2015-03-15T16:41:19Z</dcterms:modified>
</cp:coreProperties>
</file>