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84" r:id="rId4"/>
    <p:sldId id="282" r:id="rId5"/>
    <p:sldId id="288" r:id="rId6"/>
    <p:sldId id="289" r:id="rId7"/>
    <p:sldId id="290" r:id="rId8"/>
    <p:sldId id="286" r:id="rId9"/>
    <p:sldId id="287" r:id="rId10"/>
    <p:sldId id="299" r:id="rId11"/>
    <p:sldId id="292" r:id="rId12"/>
    <p:sldId id="293" r:id="rId13"/>
    <p:sldId id="300" r:id="rId14"/>
    <p:sldId id="294" r:id="rId15"/>
    <p:sldId id="295" r:id="rId16"/>
    <p:sldId id="296" r:id="rId17"/>
    <p:sldId id="297" r:id="rId18"/>
    <p:sldId id="29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BCD2-0104-4408-B274-771A8A5D43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4B73C-DD8A-40D7-B67F-0B8B290A0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BCD2-0104-4408-B274-771A8A5D43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4B73C-DD8A-40D7-B67F-0B8B290A0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BCD2-0104-4408-B274-771A8A5D43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4B73C-DD8A-40D7-B67F-0B8B290A0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BCD2-0104-4408-B274-771A8A5D43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4B73C-DD8A-40D7-B67F-0B8B290A0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BCD2-0104-4408-B274-771A8A5D43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4B73C-DD8A-40D7-B67F-0B8B290A0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BCD2-0104-4408-B274-771A8A5D43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4B73C-DD8A-40D7-B67F-0B8B290A0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BCD2-0104-4408-B274-771A8A5D43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4B73C-DD8A-40D7-B67F-0B8B290A0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BCD2-0104-4408-B274-771A8A5D43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4B73C-DD8A-40D7-B67F-0B8B290A0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BCD2-0104-4408-B274-771A8A5D43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4B73C-DD8A-40D7-B67F-0B8B290A0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BCD2-0104-4408-B274-771A8A5D43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4B73C-DD8A-40D7-B67F-0B8B290A0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BCD2-0104-4408-B274-771A8A5D43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4B73C-DD8A-40D7-B67F-0B8B290A0E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BBCD2-0104-4408-B274-771A8A5D43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4B73C-DD8A-40D7-B67F-0B8B290A0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07672" y="0"/>
            <a:ext cx="7125113" cy="720080"/>
          </a:xfrm>
        </p:spPr>
        <p:txBody>
          <a:bodyPr/>
          <a:lstStyle/>
          <a:p>
            <a:pPr algn="ctr"/>
            <a:r>
              <a:rPr lang="ru-RU" dirty="0" smtClean="0"/>
              <a:t>Словарная работа.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052736"/>
            <a:ext cx="8352928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dirty="0" smtClean="0"/>
              <a:t>Ф..</a:t>
            </a:r>
            <a:r>
              <a:rPr lang="ru-RU" sz="4800" dirty="0" err="1" smtClean="0"/>
              <a:t>нтазия</a:t>
            </a:r>
            <a:r>
              <a:rPr lang="ru-RU" sz="4800" dirty="0" smtClean="0"/>
              <a:t> , р..</a:t>
            </a:r>
            <a:r>
              <a:rPr lang="ru-RU" sz="4800" dirty="0" err="1" smtClean="0"/>
              <a:t>альный</a:t>
            </a:r>
            <a:r>
              <a:rPr lang="ru-RU" sz="4800" dirty="0" smtClean="0"/>
              <a:t>, г..</a:t>
            </a:r>
            <a:r>
              <a:rPr lang="ru-RU" sz="4800" dirty="0" err="1" smtClean="0"/>
              <a:t>мнастика</a:t>
            </a:r>
            <a:r>
              <a:rPr lang="ru-RU" sz="4800" dirty="0" smtClean="0"/>
              <a:t>, </a:t>
            </a:r>
            <a:r>
              <a:rPr lang="ru-RU" sz="4800" dirty="0" err="1" smtClean="0"/>
              <a:t>трен..р</a:t>
            </a:r>
            <a:r>
              <a:rPr lang="ru-RU" sz="4800" dirty="0" smtClean="0"/>
              <a:t>, трен..</a:t>
            </a:r>
            <a:r>
              <a:rPr lang="ru-RU" sz="4800" dirty="0" err="1" smtClean="0"/>
              <a:t>роваться</a:t>
            </a:r>
            <a:r>
              <a:rPr lang="ru-RU" sz="4800" dirty="0" smtClean="0"/>
              <a:t>, ч..</a:t>
            </a:r>
            <a:r>
              <a:rPr lang="ru-RU" sz="4800" dirty="0" err="1" smtClean="0"/>
              <a:t>мпион</a:t>
            </a:r>
            <a:r>
              <a:rPr lang="ru-RU" sz="4800" dirty="0" smtClean="0"/>
              <a:t>, из..</a:t>
            </a:r>
            <a:r>
              <a:rPr lang="ru-RU" sz="4800" dirty="0" err="1" smtClean="0"/>
              <a:t>бразить</a:t>
            </a:r>
            <a:r>
              <a:rPr lang="ru-RU" sz="4800" dirty="0" smtClean="0"/>
              <a:t>, п..</a:t>
            </a:r>
            <a:r>
              <a:rPr lang="ru-RU" sz="4800" dirty="0" err="1" smtClean="0"/>
              <a:t>риод</a:t>
            </a:r>
            <a:r>
              <a:rPr lang="ru-RU" sz="4800" dirty="0" smtClean="0"/>
              <a:t>, </a:t>
            </a:r>
            <a:r>
              <a:rPr lang="ru-RU" sz="4800" dirty="0" err="1" smtClean="0"/>
              <a:t>рычаж</a:t>
            </a:r>
            <a:r>
              <a:rPr lang="ru-RU" sz="4800" dirty="0" smtClean="0"/>
              <a:t>..к, </a:t>
            </a:r>
            <a:r>
              <a:rPr lang="ru-RU" sz="4800" dirty="0" err="1" smtClean="0"/>
              <a:t>камеш</a:t>
            </a:r>
            <a:r>
              <a:rPr lang="ru-RU" sz="4800" dirty="0" smtClean="0"/>
              <a:t>..к, </a:t>
            </a:r>
            <a:r>
              <a:rPr lang="ru-RU" sz="4800" dirty="0" err="1" smtClean="0"/>
              <a:t>суч</a:t>
            </a:r>
            <a:r>
              <a:rPr lang="ru-RU" sz="4800" dirty="0" smtClean="0"/>
              <a:t>..к, ч..</a:t>
            </a:r>
            <a:r>
              <a:rPr lang="ru-RU" sz="4800" dirty="0" err="1" smtClean="0"/>
              <a:t>рный</a:t>
            </a:r>
            <a:r>
              <a:rPr lang="ru-RU" sz="4800" dirty="0" smtClean="0"/>
              <a:t>.</a:t>
            </a:r>
            <a:endParaRPr lang="ru-RU" sz="4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869160"/>
            <a:ext cx="1872208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30334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Простые союзы: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7125112" cy="405143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</a:t>
            </a:r>
            <a:r>
              <a:rPr lang="ru-RU" sz="2800" dirty="0" err="1"/>
              <a:t>А</a:t>
            </a:r>
            <a:r>
              <a:rPr lang="ru-RU" sz="2800" dirty="0" err="1" smtClean="0"/>
              <a:t>,будто,вроде,да,даже,едва,если</a:t>
            </a:r>
            <a:r>
              <a:rPr lang="ru-RU" sz="2800" dirty="0" smtClean="0"/>
              <a:t>, или,итак,как,,</a:t>
            </a:r>
            <a:r>
              <a:rPr lang="ru-RU" sz="2800" dirty="0" err="1" smtClean="0"/>
              <a:t>когда,либо,точно,но,пусть,словно,хоть,чтобы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89884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600" dirty="0" smtClean="0"/>
              <a:t>Другие простые союзы соотносятся:</a:t>
            </a:r>
          </a:p>
          <a:p>
            <a:r>
              <a:rPr lang="ru-RU" sz="2800" dirty="0" smtClean="0"/>
              <a:t>а) с местоименными словами(</a:t>
            </a:r>
            <a:r>
              <a:rPr lang="ru-RU" sz="2800" dirty="0" err="1" smtClean="0"/>
              <a:t>что,чем,как,когда,так,то,тогда,тут</a:t>
            </a:r>
            <a:r>
              <a:rPr lang="ru-RU" sz="2800" dirty="0" smtClean="0"/>
              <a:t>)</a:t>
            </a:r>
          </a:p>
          <a:p>
            <a:r>
              <a:rPr lang="ru-RU" sz="2800" dirty="0" smtClean="0"/>
              <a:t>б) наречиями(</a:t>
            </a:r>
            <a:r>
              <a:rPr lang="ru-RU" sz="2800" dirty="0" err="1" smtClean="0"/>
              <a:t>вдобавок,вернее,делее,едва,иначе,наконец,напротив</a:t>
            </a:r>
            <a:r>
              <a:rPr lang="ru-RU" sz="2800" dirty="0" smtClean="0"/>
              <a:t>)</a:t>
            </a:r>
          </a:p>
          <a:p>
            <a:r>
              <a:rPr lang="ru-RU" sz="2800" dirty="0" smtClean="0"/>
              <a:t>в)вводными словами(</a:t>
            </a:r>
            <a:r>
              <a:rPr lang="ru-RU" sz="2800" dirty="0" err="1" smtClean="0"/>
              <a:t>впрочем,значит,итак,кстати,например,правда</a:t>
            </a:r>
            <a:r>
              <a:rPr lang="ru-RU" sz="2800" dirty="0" smtClean="0"/>
              <a:t>)</a:t>
            </a:r>
          </a:p>
          <a:p>
            <a:r>
              <a:rPr lang="ru-RU" sz="2800" dirty="0" smtClean="0"/>
              <a:t>г) частицами(</a:t>
            </a:r>
            <a:r>
              <a:rPr lang="ru-RU" sz="2800" dirty="0" err="1" smtClean="0"/>
              <a:t>будто,ведь,да,даже,если</a:t>
            </a:r>
            <a:r>
              <a:rPr lang="ru-RU" sz="2800" dirty="0" smtClean="0"/>
              <a:t> </a:t>
            </a:r>
            <a:r>
              <a:rPr lang="ru-RU" sz="2800" dirty="0" err="1" smtClean="0"/>
              <a:t>бы,еще,именно,лишь,разве,словно</a:t>
            </a:r>
            <a:endParaRPr lang="ru-RU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378982" cy="665044"/>
          </a:xfrm>
        </p:spPr>
        <p:txBody>
          <a:bodyPr/>
          <a:lstStyle/>
          <a:p>
            <a:r>
              <a:rPr lang="ru-RU" dirty="0" smtClean="0"/>
              <a:t>Составные союзы: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395808"/>
            <a:ext cx="7128792" cy="5462192"/>
          </a:xfrm>
        </p:spPr>
        <p:txBody>
          <a:bodyPr>
            <a:normAutofit fontScale="55000" lnSpcReduction="20000"/>
          </a:bodyPr>
          <a:lstStyle/>
          <a:p>
            <a:r>
              <a:rPr lang="ru-RU" sz="3600" dirty="0" smtClean="0"/>
              <a:t>как будто</a:t>
            </a:r>
          </a:p>
          <a:p>
            <a:r>
              <a:rPr lang="ru-RU" sz="3600" dirty="0" smtClean="0"/>
              <a:t>не </a:t>
            </a:r>
            <a:r>
              <a:rPr lang="ru-RU" sz="3600" dirty="0" smtClean="0"/>
              <a:t>то </a:t>
            </a:r>
            <a:r>
              <a:rPr lang="ru-RU" sz="3600" dirty="0" smtClean="0"/>
              <a:t>чтобы</a:t>
            </a:r>
          </a:p>
          <a:p>
            <a:r>
              <a:rPr lang="ru-RU" sz="3600" dirty="0" smtClean="0"/>
              <a:t>,</a:t>
            </a:r>
            <a:r>
              <a:rPr lang="ru-RU" sz="3600" dirty="0" smtClean="0"/>
              <a:t>как если </a:t>
            </a:r>
            <a:r>
              <a:rPr lang="ru-RU" sz="3600" dirty="0" smtClean="0"/>
              <a:t>бы</a:t>
            </a:r>
          </a:p>
          <a:p>
            <a:r>
              <a:rPr lang="ru-RU" sz="3600" dirty="0" smtClean="0"/>
              <a:t>как только</a:t>
            </a:r>
          </a:p>
          <a:p>
            <a:r>
              <a:rPr lang="ru-RU" sz="3600" dirty="0" smtClean="0"/>
              <a:t>для </a:t>
            </a:r>
            <a:r>
              <a:rPr lang="ru-RU" sz="3600" dirty="0" smtClean="0"/>
              <a:t>того </a:t>
            </a:r>
            <a:r>
              <a:rPr lang="ru-RU" sz="3600" dirty="0" smtClean="0"/>
              <a:t>чтобы</a:t>
            </a:r>
          </a:p>
          <a:p>
            <a:r>
              <a:rPr lang="ru-RU" sz="3600" dirty="0" smtClean="0"/>
              <a:t>в </a:t>
            </a:r>
            <a:r>
              <a:rPr lang="ru-RU" sz="3600" dirty="0" smtClean="0"/>
              <a:t>связи с тем чтобы </a:t>
            </a:r>
            <a:endParaRPr lang="ru-RU" sz="3600" dirty="0" smtClean="0"/>
          </a:p>
          <a:p>
            <a:r>
              <a:rPr lang="ru-RU" sz="3600" dirty="0" smtClean="0"/>
              <a:t>потому что</a:t>
            </a:r>
          </a:p>
          <a:p>
            <a:r>
              <a:rPr lang="ru-RU" sz="3600" dirty="0" smtClean="0"/>
              <a:t>так как</a:t>
            </a:r>
          </a:p>
          <a:p>
            <a:r>
              <a:rPr lang="ru-RU" sz="3600" dirty="0" smtClean="0"/>
              <a:t>оттого что</a:t>
            </a:r>
          </a:p>
          <a:p>
            <a:r>
              <a:rPr lang="ru-RU" sz="3600" dirty="0" smtClean="0"/>
              <a:t>вследствие </a:t>
            </a:r>
            <a:r>
              <a:rPr lang="ru-RU" sz="3600" dirty="0" err="1" smtClean="0"/>
              <a:t>того,что</a:t>
            </a:r>
            <a:endParaRPr lang="ru-RU" sz="3600" dirty="0" smtClean="0"/>
          </a:p>
          <a:p>
            <a:r>
              <a:rPr lang="ru-RU" sz="3600" dirty="0" smtClean="0"/>
              <a:t>не только…но и</a:t>
            </a:r>
          </a:p>
          <a:p>
            <a:r>
              <a:rPr lang="ru-RU" sz="3600" dirty="0" smtClean="0"/>
              <a:t>в силу того что</a:t>
            </a:r>
          </a:p>
          <a:p>
            <a:r>
              <a:rPr lang="ru-RU" sz="3600" dirty="0" smtClean="0"/>
              <a:t>с тех пор как</a:t>
            </a:r>
          </a:p>
          <a:p>
            <a:r>
              <a:rPr lang="ru-RU" sz="3600" dirty="0" smtClean="0"/>
              <a:t>до тех пор как….</a:t>
            </a:r>
            <a:endParaRPr lang="ru-RU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Записать примеры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7955043" cy="5184575"/>
          </a:xfrm>
        </p:spPr>
        <p:txBody>
          <a:bodyPr>
            <a:normAutofit fontScale="92500" lnSpcReduction="20000"/>
          </a:bodyPr>
          <a:lstStyle/>
          <a:p>
            <a:r>
              <a:rPr lang="ru-RU" sz="3600" dirty="0" smtClean="0"/>
              <a:t>Хоть и изранены французы, да не убиты.</a:t>
            </a:r>
          </a:p>
          <a:p>
            <a:r>
              <a:rPr lang="ru-RU" sz="3600" dirty="0" smtClean="0"/>
              <a:t>Мы остановились перед небольшим, но глубоким оврагом.</a:t>
            </a:r>
          </a:p>
          <a:p>
            <a:r>
              <a:rPr lang="ru-RU" sz="3600" dirty="0" smtClean="0"/>
              <a:t>Он поплыл один, потому что любил оставаться один на один с природой.</a:t>
            </a:r>
          </a:p>
          <a:p>
            <a:r>
              <a:rPr lang="ru-RU" sz="3600" dirty="0" smtClean="0"/>
              <a:t>Не только дети, но и взрослые с удовольствием катались на коньках.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18645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Работа по упр.359</a:t>
            </a: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 по уроку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В ЧЕМ ОТЛИЧИЕ ПРОСТЫХ СОЮЗОВ ОТ СОСТАВНЫХ?</a:t>
            </a:r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600" dirty="0" smtClean="0"/>
              <a:t>Прочитайте текст упр.361 </a:t>
            </a:r>
          </a:p>
          <a:p>
            <a:r>
              <a:rPr lang="ru-RU" sz="3600" dirty="0" smtClean="0"/>
              <a:t>Домашнее </a:t>
            </a:r>
            <a:r>
              <a:rPr lang="ru-RU" sz="3600" dirty="0" err="1" smtClean="0"/>
              <a:t>задание:объясните,как</a:t>
            </a:r>
            <a:r>
              <a:rPr lang="ru-RU" sz="3600" dirty="0" smtClean="0"/>
              <a:t> вы понимаете высказывание ученого: «Родной язык так сросся с жизнью </a:t>
            </a:r>
            <a:r>
              <a:rPr lang="ru-RU" sz="3600" dirty="0" err="1" smtClean="0"/>
              <a:t>каждого,что</a:t>
            </a:r>
            <a:r>
              <a:rPr lang="ru-RU" sz="3600" dirty="0" smtClean="0"/>
              <a:t> учить оному значит вместе и развивать духовные способности учащегося»</a:t>
            </a:r>
          </a:p>
          <a:p>
            <a:r>
              <a:rPr lang="ru-RU" sz="3600" dirty="0" smtClean="0"/>
              <a:t>Выучить параграф 59</a:t>
            </a:r>
            <a:endParaRPr lang="ru-RU" sz="3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ru-RU" sz="3600" dirty="0" smtClean="0"/>
              <a:t>Оценки за урок.</a:t>
            </a:r>
          </a:p>
          <a:p>
            <a:pPr lvl="1"/>
            <a:r>
              <a:rPr lang="ru-RU" sz="3600" dirty="0" smtClean="0"/>
              <a:t> Спасибо за внимание!!!</a:t>
            </a:r>
            <a:endParaRPr lang="ru-RU" sz="3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8"/>
            <a:ext cx="7125113" cy="792089"/>
          </a:xfrm>
        </p:spPr>
        <p:txBody>
          <a:bodyPr/>
          <a:lstStyle/>
          <a:p>
            <a:pPr algn="ctr"/>
            <a:r>
              <a:rPr lang="ru-RU" sz="4400" dirty="0" smtClean="0"/>
              <a:t>Проверяем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9"/>
            <a:ext cx="8208912" cy="45180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800" dirty="0" smtClean="0"/>
              <a:t>а е и е и е о е о е о ё</a:t>
            </a:r>
            <a:endParaRPr lang="ru-RU" sz="8800" dirty="0"/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7" y="3645024"/>
            <a:ext cx="2592288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8775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Расставить знаки </a:t>
            </a:r>
            <a:r>
              <a:rPr lang="ru-RU" dirty="0" err="1" smtClean="0"/>
              <a:t>препинания,произвести</a:t>
            </a:r>
            <a:r>
              <a:rPr lang="ru-RU" dirty="0" smtClean="0"/>
              <a:t> синтаксический разбор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Весенняя равнина расстилающаяся перед глазами блестит ледяными алмазами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Найти и выписать  слова с чередующимися гласными в корне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0"/>
            <a:ext cx="6658902" cy="1600199"/>
          </a:xfrm>
        </p:spPr>
        <p:txBody>
          <a:bodyPr/>
          <a:lstStyle/>
          <a:p>
            <a:r>
              <a:rPr lang="ru-RU" dirty="0" smtClean="0"/>
              <a:t>Работа по тексту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036496" cy="532859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Самый радостный голос у березы</a:t>
            </a:r>
            <a:r>
              <a:rPr lang="ru-RU" sz="2800" dirty="0" smtClean="0"/>
              <a:t>, когда </a:t>
            </a:r>
            <a:r>
              <a:rPr lang="ru-RU" sz="2800" dirty="0" smtClean="0"/>
              <a:t>она </a:t>
            </a:r>
            <a:endParaRPr lang="ru-RU" sz="2800" dirty="0" smtClean="0"/>
          </a:p>
          <a:p>
            <a:r>
              <a:rPr lang="ru-RU" sz="2800" dirty="0" smtClean="0"/>
              <a:t>распускает </a:t>
            </a:r>
            <a:r>
              <a:rPr lang="ru-RU" sz="2800" dirty="0" smtClean="0"/>
              <a:t>еще сморщенные от младости </a:t>
            </a:r>
            <a:endParaRPr lang="ru-RU" sz="2800" dirty="0" smtClean="0"/>
          </a:p>
          <a:p>
            <a:r>
              <a:rPr lang="ru-RU" sz="2800" dirty="0" smtClean="0"/>
              <a:t>светло-зеленые </a:t>
            </a:r>
            <a:r>
              <a:rPr lang="ru-RU" sz="2800" dirty="0" smtClean="0"/>
              <a:t>листки</a:t>
            </a:r>
            <a:r>
              <a:rPr lang="ru-RU" sz="2800" dirty="0" smtClean="0"/>
              <a:t>. И  </a:t>
            </a:r>
            <a:r>
              <a:rPr lang="ru-RU" sz="2800" dirty="0" smtClean="0"/>
              <a:t>летом в </a:t>
            </a:r>
            <a:r>
              <a:rPr lang="ru-RU" sz="2800" dirty="0" smtClean="0"/>
              <a:t>густо-</a:t>
            </a:r>
          </a:p>
          <a:p>
            <a:r>
              <a:rPr lang="ru-RU" sz="2800" dirty="0" smtClean="0"/>
              <a:t>мелкой </a:t>
            </a:r>
            <a:r>
              <a:rPr lang="ru-RU" sz="2800" dirty="0" smtClean="0"/>
              <a:t>листве, в осеннее ненастье в </a:t>
            </a:r>
            <a:endParaRPr lang="ru-RU" sz="2800" dirty="0" smtClean="0"/>
          </a:p>
          <a:p>
            <a:r>
              <a:rPr lang="ru-RU" sz="2800" dirty="0" smtClean="0"/>
              <a:t>безлиственных </a:t>
            </a:r>
            <a:r>
              <a:rPr lang="ru-RU" sz="2800" dirty="0" smtClean="0"/>
              <a:t>ветвях березы ветер </a:t>
            </a:r>
            <a:endParaRPr lang="ru-RU" sz="2800" dirty="0" smtClean="0"/>
          </a:p>
          <a:p>
            <a:r>
              <a:rPr lang="ru-RU" sz="2800" dirty="0" smtClean="0"/>
              <a:t>посвистывает </a:t>
            </a:r>
            <a:r>
              <a:rPr lang="ru-RU" sz="2800" dirty="0" smtClean="0"/>
              <a:t>веселей, как будто играет на </a:t>
            </a:r>
            <a:endParaRPr lang="ru-RU" sz="2800" dirty="0" smtClean="0"/>
          </a:p>
          <a:p>
            <a:r>
              <a:rPr lang="ru-RU" sz="2800" dirty="0" err="1" smtClean="0"/>
              <a:t>дудочке.Звук</a:t>
            </a:r>
            <a:r>
              <a:rPr lang="ru-RU" sz="2800" dirty="0" smtClean="0"/>
              <a:t> </a:t>
            </a:r>
            <a:r>
              <a:rPr lang="ru-RU" sz="2800" dirty="0" smtClean="0"/>
              <a:t>их легкого трепетания слаб, но </a:t>
            </a:r>
            <a:endParaRPr lang="ru-RU" sz="2800" dirty="0" smtClean="0"/>
          </a:p>
          <a:p>
            <a:r>
              <a:rPr lang="ru-RU" sz="2800" dirty="0" smtClean="0"/>
              <a:t>весел </a:t>
            </a:r>
            <a:r>
              <a:rPr lang="ru-RU" sz="2800" dirty="0" smtClean="0"/>
              <a:t>и ласков. Конечно</a:t>
            </a:r>
            <a:r>
              <a:rPr lang="ru-RU" sz="2800" dirty="0" smtClean="0"/>
              <a:t>, много </a:t>
            </a:r>
            <a:r>
              <a:rPr lang="ru-RU" sz="2800" dirty="0" smtClean="0"/>
              <a:t>значит тут </a:t>
            </a:r>
            <a:endParaRPr lang="ru-RU" sz="2800" dirty="0" smtClean="0"/>
          </a:p>
          <a:p>
            <a:r>
              <a:rPr lang="ru-RU" sz="2800" dirty="0" smtClean="0"/>
              <a:t>весна. У </a:t>
            </a:r>
            <a:r>
              <a:rPr lang="ru-RU" sz="2800" dirty="0" smtClean="0"/>
              <a:t>каждого дерева свой голос.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450987" cy="1600199"/>
          </a:xfrm>
        </p:spPr>
        <p:txBody>
          <a:bodyPr/>
          <a:lstStyle/>
          <a:p>
            <a:r>
              <a:rPr lang="ru-RU" dirty="0" smtClean="0"/>
              <a:t>Голоса деревьев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8748464" cy="5472607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У каждого дерева свой </a:t>
            </a:r>
            <a:r>
              <a:rPr lang="ru-RU" sz="2800" dirty="0" err="1" smtClean="0"/>
              <a:t>голос.Самый</a:t>
            </a:r>
            <a:r>
              <a:rPr lang="ru-RU" sz="2800" dirty="0" smtClean="0"/>
              <a:t> </a:t>
            </a:r>
            <a:endParaRPr lang="ru-RU" sz="2800" dirty="0" smtClean="0"/>
          </a:p>
          <a:p>
            <a:r>
              <a:rPr lang="ru-RU" sz="2800" dirty="0" smtClean="0"/>
              <a:t>радостный </a:t>
            </a:r>
            <a:r>
              <a:rPr lang="ru-RU" sz="2800" dirty="0" smtClean="0"/>
              <a:t>голос у </a:t>
            </a:r>
            <a:r>
              <a:rPr lang="ru-RU" sz="2800" dirty="0" err="1" smtClean="0"/>
              <a:t>березы,когда</a:t>
            </a:r>
            <a:r>
              <a:rPr lang="ru-RU" sz="2800" dirty="0" smtClean="0"/>
              <a:t> она </a:t>
            </a:r>
            <a:endParaRPr lang="ru-RU" sz="2800" dirty="0" smtClean="0"/>
          </a:p>
          <a:p>
            <a:r>
              <a:rPr lang="ru-RU" sz="2800" dirty="0" smtClean="0"/>
              <a:t>распускает </a:t>
            </a:r>
            <a:r>
              <a:rPr lang="ru-RU" sz="2800" dirty="0" smtClean="0"/>
              <a:t>еще сморщенные от младости </a:t>
            </a:r>
            <a:endParaRPr lang="ru-RU" sz="2800" dirty="0" smtClean="0"/>
          </a:p>
          <a:p>
            <a:r>
              <a:rPr lang="ru-RU" sz="2800" dirty="0" smtClean="0"/>
              <a:t>светло-зеленые </a:t>
            </a:r>
            <a:r>
              <a:rPr lang="ru-RU" sz="2800" dirty="0" err="1" smtClean="0"/>
              <a:t>листки.Звук</a:t>
            </a:r>
            <a:r>
              <a:rPr lang="ru-RU" sz="2800" dirty="0" smtClean="0"/>
              <a:t> их легкого </a:t>
            </a:r>
            <a:endParaRPr lang="ru-RU" sz="2800" dirty="0" smtClean="0"/>
          </a:p>
          <a:p>
            <a:r>
              <a:rPr lang="ru-RU" sz="2800" dirty="0" smtClean="0"/>
              <a:t>трепетания </a:t>
            </a:r>
            <a:r>
              <a:rPr lang="ru-RU" sz="2800" dirty="0" err="1" smtClean="0"/>
              <a:t>слаб,но</a:t>
            </a:r>
            <a:r>
              <a:rPr lang="ru-RU" sz="2800" dirty="0" smtClean="0"/>
              <a:t> весел и </a:t>
            </a:r>
            <a:r>
              <a:rPr lang="ru-RU" sz="2800" dirty="0" smtClean="0"/>
              <a:t>ласков. </a:t>
            </a:r>
          </a:p>
          <a:p>
            <a:r>
              <a:rPr lang="ru-RU" sz="2800" dirty="0" err="1" smtClean="0"/>
              <a:t>Конечно,много</a:t>
            </a:r>
            <a:r>
              <a:rPr lang="ru-RU" sz="2800" dirty="0" smtClean="0"/>
              <a:t> </a:t>
            </a:r>
            <a:r>
              <a:rPr lang="ru-RU" sz="2800" dirty="0" smtClean="0"/>
              <a:t>значит тут весна. И </a:t>
            </a:r>
            <a:endParaRPr lang="ru-RU" sz="2800" dirty="0" smtClean="0"/>
          </a:p>
          <a:p>
            <a:r>
              <a:rPr lang="ru-RU" sz="2800" dirty="0" smtClean="0"/>
              <a:t>летом </a:t>
            </a:r>
            <a:r>
              <a:rPr lang="ru-RU" sz="2800" dirty="0" smtClean="0"/>
              <a:t>в густо-мелкой листве, в осеннее </a:t>
            </a:r>
            <a:endParaRPr lang="ru-RU" sz="2800" dirty="0" smtClean="0"/>
          </a:p>
          <a:p>
            <a:r>
              <a:rPr lang="ru-RU" sz="2800" dirty="0" smtClean="0"/>
              <a:t>ненастье </a:t>
            </a:r>
            <a:r>
              <a:rPr lang="ru-RU" sz="2800" dirty="0" smtClean="0"/>
              <a:t>в безлистных ветвях березы </a:t>
            </a:r>
            <a:endParaRPr lang="ru-RU" sz="2800" dirty="0" smtClean="0"/>
          </a:p>
          <a:p>
            <a:r>
              <a:rPr lang="ru-RU" sz="2800" dirty="0" smtClean="0"/>
              <a:t>ветер </a:t>
            </a:r>
            <a:r>
              <a:rPr lang="ru-RU" sz="2800" dirty="0" smtClean="0"/>
              <a:t>посвистывает веселей, как будто </a:t>
            </a:r>
            <a:endParaRPr lang="ru-RU" sz="2800" dirty="0" smtClean="0"/>
          </a:p>
          <a:p>
            <a:r>
              <a:rPr lang="ru-RU" sz="2800" dirty="0" smtClean="0"/>
              <a:t>играет </a:t>
            </a:r>
            <a:r>
              <a:rPr lang="ru-RU" sz="2800" dirty="0" smtClean="0"/>
              <a:t>на дудочке.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 какому типу речи относится текст?</a:t>
            </a:r>
          </a:p>
          <a:p>
            <a:r>
              <a:rPr lang="ru-RU" sz="2800" dirty="0" smtClean="0"/>
              <a:t>Определите стиль речи.</a:t>
            </a:r>
          </a:p>
          <a:p>
            <a:r>
              <a:rPr lang="ru-RU" sz="2800" dirty="0" smtClean="0"/>
              <a:t>Назовите союзы и какие они по строению.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8568952" cy="1728192"/>
          </a:xfrm>
        </p:spPr>
        <p:txBody>
          <a:bodyPr/>
          <a:lstStyle/>
          <a:p>
            <a:pPr algn="ctr"/>
            <a:r>
              <a:rPr lang="ru-RU" dirty="0" smtClean="0"/>
              <a:t>Простые и составные союзы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4365104"/>
            <a:ext cx="6172200" cy="1224135"/>
          </a:xfrm>
        </p:spPr>
        <p:txBody>
          <a:bodyPr/>
          <a:lstStyle/>
          <a:p>
            <a:pPr algn="r"/>
            <a:r>
              <a:rPr lang="ru-RU" dirty="0" smtClean="0"/>
              <a:t>Урок русского языка в 7 классе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338437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59073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Чтение параграфа 59 </a:t>
            </a:r>
          </a:p>
          <a:p>
            <a:r>
              <a:rPr lang="ru-RU" sz="3600" dirty="0" smtClean="0"/>
              <a:t>стр.148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inter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TC102455519[[fn=Зима]]</Template>
  <TotalTime>208</TotalTime>
  <Words>418</Words>
  <Application>Microsoft Office PowerPoint</Application>
  <PresentationFormat>Экран (4:3)</PresentationFormat>
  <Paragraphs>70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Winter</vt:lpstr>
      <vt:lpstr>Словарная работа.</vt:lpstr>
      <vt:lpstr>Проверяем </vt:lpstr>
      <vt:lpstr>Расставить знаки препинания,произвести синтаксический разбор предложения</vt:lpstr>
      <vt:lpstr>Презентация PowerPoint</vt:lpstr>
      <vt:lpstr>Работа по тексту</vt:lpstr>
      <vt:lpstr>Голоса деревьев</vt:lpstr>
      <vt:lpstr>Презентация PowerPoint</vt:lpstr>
      <vt:lpstr>Простые и составные союзы</vt:lpstr>
      <vt:lpstr>Презентация PowerPoint</vt:lpstr>
      <vt:lpstr>Простые союзы:</vt:lpstr>
      <vt:lpstr>Презентация PowerPoint</vt:lpstr>
      <vt:lpstr>Составные союзы:</vt:lpstr>
      <vt:lpstr>Записать примеры</vt:lpstr>
      <vt:lpstr>Презентация PowerPoint</vt:lpstr>
      <vt:lpstr>Выводы по уроку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Простые и составные союзы</dc:title>
  <dc:creator>OV</dc:creator>
  <cp:lastModifiedBy>User</cp:lastModifiedBy>
  <cp:revision>22</cp:revision>
  <dcterms:created xsi:type="dcterms:W3CDTF">2013-02-11T03:26:10Z</dcterms:created>
  <dcterms:modified xsi:type="dcterms:W3CDTF">2015-02-26T15:57:47Z</dcterms:modified>
</cp:coreProperties>
</file>