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8" r:id="rId4"/>
    <p:sldId id="260" r:id="rId5"/>
    <p:sldId id="270" r:id="rId6"/>
    <p:sldId id="261" r:id="rId7"/>
    <p:sldId id="262" r:id="rId8"/>
    <p:sldId id="265" r:id="rId9"/>
    <p:sldId id="263" r:id="rId10"/>
    <p:sldId id="272" r:id="rId11"/>
    <p:sldId id="264" r:id="rId12"/>
    <p:sldId id="266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9D6A7EF-2DE4-4390-9BF1-B4C664DC6CE9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03C925E-9A54-41A0-900B-F6C8278A85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6A7EF-2DE4-4390-9BF1-B4C664DC6CE9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C925E-9A54-41A0-900B-F6C8278A85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6A7EF-2DE4-4390-9BF1-B4C664DC6CE9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C925E-9A54-41A0-900B-F6C8278A85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9D6A7EF-2DE4-4390-9BF1-B4C664DC6CE9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03C925E-9A54-41A0-900B-F6C8278A85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9D6A7EF-2DE4-4390-9BF1-B4C664DC6CE9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03C925E-9A54-41A0-900B-F6C8278A85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6A7EF-2DE4-4390-9BF1-B4C664DC6CE9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C925E-9A54-41A0-900B-F6C8278A85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6A7EF-2DE4-4390-9BF1-B4C664DC6CE9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C925E-9A54-41A0-900B-F6C8278A85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D6A7EF-2DE4-4390-9BF1-B4C664DC6CE9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03C925E-9A54-41A0-900B-F6C8278A85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6A7EF-2DE4-4390-9BF1-B4C664DC6CE9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C925E-9A54-41A0-900B-F6C8278A85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9D6A7EF-2DE4-4390-9BF1-B4C664DC6CE9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03C925E-9A54-41A0-900B-F6C8278A85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D6A7EF-2DE4-4390-9BF1-B4C664DC6CE9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03C925E-9A54-41A0-900B-F6C8278A85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9D6A7EF-2DE4-4390-9BF1-B4C664DC6CE9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03C925E-9A54-41A0-900B-F6C8278A85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ownloads\od-sr-40-alcohol-ubivaet(video-zhdanov.ru).avi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1785926"/>
            <a:ext cx="7286644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Презентация на тему:</a:t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/>
              <a:t>Спорт - альтернатива пагубным привычкам.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131840" y="4581128"/>
            <a:ext cx="5127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10 «Б» класс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МБОУ СОШ №32 им. С.А. Лавочкина</a:t>
            </a:r>
          </a:p>
          <a:p>
            <a:r>
              <a:rPr lang="ru-RU" sz="2000" dirty="0">
                <a:solidFill>
                  <a:srgbClr val="FF0000"/>
                </a:solidFill>
              </a:rPr>
              <a:t>г</a:t>
            </a:r>
            <a:r>
              <a:rPr lang="ru-RU" sz="2000" dirty="0" smtClean="0">
                <a:solidFill>
                  <a:srgbClr val="FF0000"/>
                </a:solidFill>
              </a:rPr>
              <a:t>орода </a:t>
            </a:r>
            <a:r>
              <a:rPr lang="ru-RU" sz="2000" dirty="0" smtClean="0">
                <a:solidFill>
                  <a:srgbClr val="FF0000"/>
                </a:solidFill>
              </a:rPr>
              <a:t>Смоленска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2013-2014 учебный год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_MG_030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428604"/>
            <a:ext cx="3500462" cy="3051518"/>
          </a:xfrm>
        </p:spPr>
      </p:pic>
      <p:pic>
        <p:nvPicPr>
          <p:cNvPr id="5" name="Рисунок 4" descr="_MG_05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500042"/>
            <a:ext cx="4429156" cy="2952770"/>
          </a:xfrm>
          <a:prstGeom prst="rect">
            <a:avLst/>
          </a:prstGeom>
        </p:spPr>
      </p:pic>
      <p:pic>
        <p:nvPicPr>
          <p:cNvPr id="8" name="Рисунок 7" descr="_MG_04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7686" y="3643314"/>
            <a:ext cx="4214842" cy="2809895"/>
          </a:xfrm>
          <a:prstGeom prst="rect">
            <a:avLst/>
          </a:prstGeom>
        </p:spPr>
      </p:pic>
      <p:pic>
        <p:nvPicPr>
          <p:cNvPr id="10" name="Рисунок 9" descr="IMG_026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3714752"/>
            <a:ext cx="3857652" cy="257176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71670" y="0"/>
            <a:ext cx="5143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70C0"/>
                </a:solidFill>
              </a:rPr>
              <a:t>80% нашего  10 «Б» класса  </a:t>
            </a:r>
            <a:r>
              <a:rPr lang="ru-RU" sz="1600" dirty="0" smtClean="0">
                <a:solidFill>
                  <a:srgbClr val="0070C0"/>
                </a:solidFill>
              </a:rPr>
              <a:t>занимается спортом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214290"/>
            <a:ext cx="3143272" cy="6215106"/>
          </a:xfrm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2400" i="1" dirty="0" smtClean="0"/>
              <a:t>Занятия спортом очень полезны при различных нарушениях сна, поскольку сон улучшается и делается более глубоким и спокойным. Человек проснувшись чувствует себя полностью отдохнувшим и готовым к новому дню.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2265_23_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000108"/>
            <a:ext cx="4714908" cy="471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для </a:t>
            </a:r>
            <a:r>
              <a:rPr lang="ru-RU" dirty="0" smtClean="0">
                <a:solidFill>
                  <a:schemeClr val="tx1"/>
                </a:solidFill>
              </a:rPr>
              <a:t>занятий спортом требуется немногое: желание самого человека.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fi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1285860"/>
            <a:ext cx="5320594" cy="47768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65194653251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785794"/>
            <a:ext cx="6942348" cy="50006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reg0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929190" y="428604"/>
            <a:ext cx="2938495" cy="6215082"/>
          </a:xfrm>
        </p:spPr>
      </p:pic>
      <p:pic>
        <p:nvPicPr>
          <p:cNvPr id="7" name="Рисунок 6" descr="1344336821_velosipedis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7" y="3714752"/>
            <a:ext cx="4393405" cy="2928936"/>
          </a:xfrm>
          <a:prstGeom prst="rect">
            <a:avLst/>
          </a:prstGeom>
        </p:spPr>
      </p:pic>
      <p:pic>
        <p:nvPicPr>
          <p:cNvPr id="6" name="Рисунок 5" descr="_MG_05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428603"/>
            <a:ext cx="4357718" cy="290514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448277" y="34816"/>
            <a:ext cx="2858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Мы выбираем СПОРТ!!!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49529"/>
            <a:ext cx="3060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Нет вредным привычкам!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42852"/>
            <a:ext cx="7467600" cy="487375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Здоровый образ жизни является самым значимым в сохранении и укреплении здоровья каждого человека. Так выделим время для укрепления и совершенствования своего здоровья и будем неизменно следовать этому! Ведь здоровье-это </a:t>
            </a:r>
            <a:r>
              <a:rPr lang="ru-RU" dirty="0" smtClean="0"/>
              <a:t>ценность!!!</a:t>
            </a:r>
            <a:endParaRPr lang="ru-RU" dirty="0"/>
          </a:p>
        </p:txBody>
      </p:sp>
      <p:pic>
        <p:nvPicPr>
          <p:cNvPr id="21506" name="Picture 2" descr="http://img2.imgbb.ru/b/8/1/b815fb4d25b20828a18e7cb8dd81a3ca_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428868"/>
            <a:ext cx="4786346" cy="41945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7467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Спасибо за внимание!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Будьте здоровы!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 descr="women_health_sovetu_hj_readmas_ru_1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1571612"/>
            <a:ext cx="6272429" cy="4786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055.radikal.ru/1108/c9/9ca913d8f21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71532" y="0"/>
            <a:ext cx="10972800" cy="6858000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357158" y="857232"/>
            <a:ext cx="7610476" cy="56167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 Здоровье  – главная ценность человека. Его невозможно купить. Мы получаем его при рождении и можем лишь беречь и укреплять его или нанести непоправимый вред. 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214290"/>
            <a:ext cx="7467600" cy="487375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Чтобы быть здоровым, необходимо, прежде всего, не иметь вредных привычек, связанных с курением, алкоголем и наркотиками.</a:t>
            </a:r>
            <a:endParaRPr lang="ru-RU" dirty="0"/>
          </a:p>
        </p:txBody>
      </p:sp>
      <p:pic>
        <p:nvPicPr>
          <p:cNvPr id="4" name="Рисунок 3" descr="1209051024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4214818"/>
            <a:ext cx="2214578" cy="2214578"/>
          </a:xfrm>
          <a:prstGeom prst="rect">
            <a:avLst/>
          </a:prstGeom>
        </p:spPr>
      </p:pic>
      <p:pic>
        <p:nvPicPr>
          <p:cNvPr id="5" name="Рисунок 4" descr="tab1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1571612"/>
            <a:ext cx="2000264" cy="1930255"/>
          </a:xfrm>
          <a:prstGeom prst="rect">
            <a:avLst/>
          </a:prstGeom>
        </p:spPr>
      </p:pic>
      <p:pic>
        <p:nvPicPr>
          <p:cNvPr id="7" name="Рисунок 6" descr="vrednye_privychk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4810" y="1571612"/>
            <a:ext cx="3857652" cy="2427365"/>
          </a:xfrm>
          <a:prstGeom prst="rect">
            <a:avLst/>
          </a:prstGeom>
        </p:spPr>
      </p:pic>
      <p:pic>
        <p:nvPicPr>
          <p:cNvPr id="8" name="Рисунок 7" descr="0004-004-Zavisimost-ot-narkotikov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3643314"/>
            <a:ext cx="4000496" cy="30003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d-sr-40-alcohol-ubivaet(video-zhdanov.ru)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928726" y="0"/>
            <a:ext cx="11430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8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142852"/>
            <a:ext cx="7467600" cy="107154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Очень важно для здоровья заниматься спортом. Ведь движение - это жизнь!</a:t>
            </a:r>
            <a:endParaRPr lang="ru-RU" sz="2800" dirty="0"/>
          </a:p>
        </p:txBody>
      </p:sp>
      <p:pic>
        <p:nvPicPr>
          <p:cNvPr id="5" name="Рисунок 4" descr="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1357298"/>
            <a:ext cx="6531021" cy="4857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501090" cy="30718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Спорт - великая сила! Он приносит здоровье, счастье, чувство оптимизма. Спорт наполняет нас жизненными силами, дарит радость и удовольствие. Он тренирует упорство, выносливость, терпение, стремление быть первым. Спорт помогает нам справиться с трудностями и обрести веру в собственные силы.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yo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3286124"/>
            <a:ext cx="4071895" cy="3055550"/>
          </a:xfrm>
          <a:prstGeom prst="rect">
            <a:avLst/>
          </a:prstGeom>
        </p:spPr>
      </p:pic>
      <p:pic>
        <p:nvPicPr>
          <p:cNvPr id="6" name="Рисунок 5" descr="605569_88424-550x5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3286124"/>
            <a:ext cx="3546260" cy="30718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14290"/>
            <a:ext cx="7824790" cy="1928826"/>
          </a:xfrm>
        </p:spPr>
        <p:txBody>
          <a:bodyPr>
            <a:normAutofit fontScale="92500"/>
          </a:bodyPr>
          <a:lstStyle/>
          <a:p>
            <a:pPr marL="266700" indent="-266700" algn="ctr">
              <a:buNone/>
            </a:pPr>
            <a:r>
              <a:rPr lang="ru-RU" dirty="0" smtClean="0"/>
              <a:t>Начиная заниматься спортом, человек попадает совсем в другое общество. Это общество здоровых, сильных, общительных и талантливых.  Молодежь должна иметь возможность «реализовать свою энергию», иначе она «уйдет в негатив».</a:t>
            </a:r>
            <a:endParaRPr lang="ru-RU" dirty="0"/>
          </a:p>
        </p:txBody>
      </p:sp>
      <p:pic>
        <p:nvPicPr>
          <p:cNvPr id="4" name="Рисунок 3" descr="477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2285992"/>
            <a:ext cx="5643602" cy="4088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Безымянный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92873621_2-spor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436386" cy="5453715"/>
          </a:xfrm>
        </p:spPr>
      </p:pic>
      <p:sp>
        <p:nvSpPr>
          <p:cNvPr id="2" name="TextBox 1"/>
          <p:cNvSpPr txBox="1"/>
          <p:nvPr/>
        </p:nvSpPr>
        <p:spPr>
          <a:xfrm>
            <a:off x="683568" y="6208478"/>
            <a:ext cx="7681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Девиз 10 «Б» класса: А: Не курим! Б: Не пьём! С: Здоровье бережём!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Words>262</Words>
  <Application>Microsoft Office PowerPoint</Application>
  <PresentationFormat>Экран (4:3)</PresentationFormat>
  <Paragraphs>18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Презентация на тему:  Спорт - альтернатива пагубным привычкам.</vt:lpstr>
      <vt:lpstr>Презентация PowerPoint</vt:lpstr>
      <vt:lpstr>Презентация PowerPoint</vt:lpstr>
      <vt:lpstr>Презентация PowerPoint</vt:lpstr>
      <vt:lpstr>Презентация PowerPoint</vt:lpstr>
      <vt:lpstr>Спорт - великая сила! Он приносит здоровье, счастье, чувство оптимизма. Спорт наполняет нас жизненными силами, дарит радость и удовольствие. Он тренирует упорство, выносливость, терпение, стремление быть первым. Спорт помогает нам справиться с трудностями и обрести веру в собственные силы.</vt:lpstr>
      <vt:lpstr>Презентация PowerPoint</vt:lpstr>
      <vt:lpstr>Презентация PowerPoint</vt:lpstr>
      <vt:lpstr>Презентация PowerPoint</vt:lpstr>
      <vt:lpstr>Презентация PowerPoint</vt:lpstr>
      <vt:lpstr>Занятия спортом очень полезны при различных нарушениях сна, поскольку сон улучшается и делается более глубоким и спокойным. Человек проснувшись чувствует себя полностью отдохнувшим и готовым к новому дню.</vt:lpstr>
      <vt:lpstr> для занятий спортом требуется немногое: желание самого человека.</vt:lpstr>
      <vt:lpstr>Презентация PowerPoint</vt:lpstr>
      <vt:lpstr>Презентация PowerPoint</vt:lpstr>
      <vt:lpstr>Презентация PowerPoint</vt:lpstr>
      <vt:lpstr>Спасибо за внимание! Будьте здоровы!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Спорт-альтерна</dc:title>
  <dc:creator>anika</dc:creator>
  <cp:lastModifiedBy>Ольга</cp:lastModifiedBy>
  <cp:revision>18</cp:revision>
  <dcterms:created xsi:type="dcterms:W3CDTF">2013-12-08T18:54:14Z</dcterms:created>
  <dcterms:modified xsi:type="dcterms:W3CDTF">2013-12-12T09:29:02Z</dcterms:modified>
</cp:coreProperties>
</file>