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2" r:id="rId4"/>
    <p:sldId id="265" r:id="rId5"/>
    <p:sldId id="258" r:id="rId6"/>
    <p:sldId id="259" r:id="rId7"/>
    <p:sldId id="263" r:id="rId8"/>
    <p:sldId id="260" r:id="rId9"/>
    <p:sldId id="261" r:id="rId10"/>
    <p:sldId id="264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C36E31-70CC-4DEC-92D7-005358D122EE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CD1F4-1B02-4BA6-BAC1-2A3E2F5E76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15000"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C36E31-70CC-4DEC-92D7-005358D122EE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CD1F4-1B02-4BA6-BAC1-2A3E2F5E76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15000"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C36E31-70CC-4DEC-92D7-005358D122EE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CD1F4-1B02-4BA6-BAC1-2A3E2F5E76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15000"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C36E31-70CC-4DEC-92D7-005358D122EE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CD1F4-1B02-4BA6-BAC1-2A3E2F5E76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15000"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C36E31-70CC-4DEC-92D7-005358D122EE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CD1F4-1B02-4BA6-BAC1-2A3E2F5E76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15000"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C36E31-70CC-4DEC-92D7-005358D122EE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CD1F4-1B02-4BA6-BAC1-2A3E2F5E76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15000"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C36E31-70CC-4DEC-92D7-005358D122EE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CD1F4-1B02-4BA6-BAC1-2A3E2F5E76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15000"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C36E31-70CC-4DEC-92D7-005358D122EE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CD1F4-1B02-4BA6-BAC1-2A3E2F5E76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15000"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C36E31-70CC-4DEC-92D7-005358D122EE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CD1F4-1B02-4BA6-BAC1-2A3E2F5E76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15000"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C36E31-70CC-4DEC-92D7-005358D122EE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CD1F4-1B02-4BA6-BAC1-2A3E2F5E76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15000"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C36E31-70CC-4DEC-92D7-005358D122EE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CD1F4-1B02-4BA6-BAC1-2A3E2F5E76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15000"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C36E31-70CC-4DEC-92D7-005358D122EE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8CD1F4-1B02-4BA6-BAC1-2A3E2F5E761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 advTm="15000">
    <p:dissolv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9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3000" t="3000" r="3000" b="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1538" y="4786322"/>
            <a:ext cx="7000924" cy="1028706"/>
          </a:xfrm>
          <a:custGeom>
            <a:avLst/>
            <a:gdLst>
              <a:gd name="connsiteX0" fmla="*/ 0 w 7143800"/>
              <a:gd name="connsiteY0" fmla="*/ 0 h 885830"/>
              <a:gd name="connsiteX1" fmla="*/ 2455681 w 7143800"/>
              <a:gd name="connsiteY1" fmla="*/ 0 h 885830"/>
              <a:gd name="connsiteX2" fmla="*/ 2517141 w 7143800"/>
              <a:gd name="connsiteY2" fmla="*/ 1426 h 885830"/>
              <a:gd name="connsiteX3" fmla="*/ 2517141 w 7143800"/>
              <a:gd name="connsiteY3" fmla="*/ 72393 h 885830"/>
              <a:gd name="connsiteX4" fmla="*/ 2455682 w 7143800"/>
              <a:gd name="connsiteY4" fmla="*/ 73819 h 885830"/>
              <a:gd name="connsiteX5" fmla="*/ 2009194 w 7143800"/>
              <a:gd name="connsiteY5" fmla="*/ 73821 h 885830"/>
              <a:gd name="connsiteX6" fmla="*/ 1785950 w 7143800"/>
              <a:gd name="connsiteY6" fmla="*/ 110731 h 885830"/>
              <a:gd name="connsiteX7" fmla="*/ 2009194 w 7143800"/>
              <a:gd name="connsiteY7" fmla="*/ 147641 h 885830"/>
              <a:gd name="connsiteX8" fmla="*/ 5134606 w 7143800"/>
              <a:gd name="connsiteY8" fmla="*/ 147641 h 885830"/>
              <a:gd name="connsiteX9" fmla="*/ 5357850 w 7143800"/>
              <a:gd name="connsiteY9" fmla="*/ 110731 h 885830"/>
              <a:gd name="connsiteX10" fmla="*/ 5134606 w 7143800"/>
              <a:gd name="connsiteY10" fmla="*/ 73821 h 885830"/>
              <a:gd name="connsiteX11" fmla="*/ 4688119 w 7143800"/>
              <a:gd name="connsiteY11" fmla="*/ 73821 h 885830"/>
              <a:gd name="connsiteX12" fmla="*/ 4626659 w 7143800"/>
              <a:gd name="connsiteY12" fmla="*/ 72395 h 885830"/>
              <a:gd name="connsiteX13" fmla="*/ 4626659 w 7143800"/>
              <a:gd name="connsiteY13" fmla="*/ 1428 h 885830"/>
              <a:gd name="connsiteX14" fmla="*/ 4688118 w 7143800"/>
              <a:gd name="connsiteY14" fmla="*/ 2 h 885830"/>
              <a:gd name="connsiteX15" fmla="*/ 7143800 w 7143800"/>
              <a:gd name="connsiteY15" fmla="*/ 0 h 885830"/>
              <a:gd name="connsiteX16" fmla="*/ 6250825 w 7143800"/>
              <a:gd name="connsiteY16" fmla="*/ 369094 h 885830"/>
              <a:gd name="connsiteX17" fmla="*/ 7143800 w 7143800"/>
              <a:gd name="connsiteY17" fmla="*/ 738189 h 885830"/>
              <a:gd name="connsiteX18" fmla="*/ 5357850 w 7143800"/>
              <a:gd name="connsiteY18" fmla="*/ 738189 h 885830"/>
              <a:gd name="connsiteX19" fmla="*/ 5357850 w 7143800"/>
              <a:gd name="connsiteY19" fmla="*/ 848920 h 885830"/>
              <a:gd name="connsiteX20" fmla="*/ 5171022 w 7143800"/>
              <a:gd name="connsiteY20" fmla="*/ 885336 h 885830"/>
              <a:gd name="connsiteX21" fmla="*/ 5134606 w 7143800"/>
              <a:gd name="connsiteY21" fmla="*/ 885830 h 885830"/>
              <a:gd name="connsiteX22" fmla="*/ 2009194 w 7143800"/>
              <a:gd name="connsiteY22" fmla="*/ 885830 h 885830"/>
              <a:gd name="connsiteX23" fmla="*/ 1972778 w 7143800"/>
              <a:gd name="connsiteY23" fmla="*/ 885336 h 885830"/>
              <a:gd name="connsiteX24" fmla="*/ 1785950 w 7143800"/>
              <a:gd name="connsiteY24" fmla="*/ 848920 h 885830"/>
              <a:gd name="connsiteX25" fmla="*/ 1785950 w 7143800"/>
              <a:gd name="connsiteY25" fmla="*/ 738189 h 885830"/>
              <a:gd name="connsiteX26" fmla="*/ 0 w 7143800"/>
              <a:gd name="connsiteY26" fmla="*/ 738189 h 885830"/>
              <a:gd name="connsiteX27" fmla="*/ 892975 w 7143800"/>
              <a:gd name="connsiteY27" fmla="*/ 369094 h 885830"/>
              <a:gd name="connsiteX28" fmla="*/ 0 w 7143800"/>
              <a:gd name="connsiteY28" fmla="*/ 0 h 885830"/>
              <a:gd name="connsiteX0" fmla="*/ 2678925 w 7143800"/>
              <a:gd name="connsiteY0" fmla="*/ 36910 h 885830"/>
              <a:gd name="connsiteX1" fmla="*/ 2492097 w 7143800"/>
              <a:gd name="connsiteY1" fmla="*/ 73326 h 885830"/>
              <a:gd name="connsiteX2" fmla="*/ 2455681 w 7143800"/>
              <a:gd name="connsiteY2" fmla="*/ 73820 h 885830"/>
              <a:gd name="connsiteX3" fmla="*/ 2009194 w 7143800"/>
              <a:gd name="connsiteY3" fmla="*/ 73821 h 885830"/>
              <a:gd name="connsiteX4" fmla="*/ 1785950 w 7143800"/>
              <a:gd name="connsiteY4" fmla="*/ 110731 h 885830"/>
              <a:gd name="connsiteX5" fmla="*/ 2009194 w 7143800"/>
              <a:gd name="connsiteY5" fmla="*/ 147641 h 885830"/>
              <a:gd name="connsiteX6" fmla="*/ 2678925 w 7143800"/>
              <a:gd name="connsiteY6" fmla="*/ 147641 h 885830"/>
              <a:gd name="connsiteX7" fmla="*/ 2678925 w 7143800"/>
              <a:gd name="connsiteY7" fmla="*/ 36910 h 885830"/>
              <a:gd name="connsiteX8" fmla="*/ 4464875 w 7143800"/>
              <a:gd name="connsiteY8" fmla="*/ 36910 h 885830"/>
              <a:gd name="connsiteX9" fmla="*/ 4688119 w 7143800"/>
              <a:gd name="connsiteY9" fmla="*/ 73820 h 885830"/>
              <a:gd name="connsiteX10" fmla="*/ 5134606 w 7143800"/>
              <a:gd name="connsiteY10" fmla="*/ 73821 h 885830"/>
              <a:gd name="connsiteX11" fmla="*/ 5196066 w 7143800"/>
              <a:gd name="connsiteY11" fmla="*/ 75247 h 885830"/>
              <a:gd name="connsiteX12" fmla="*/ 5196066 w 7143800"/>
              <a:gd name="connsiteY12" fmla="*/ 146214 h 885830"/>
              <a:gd name="connsiteX13" fmla="*/ 5134607 w 7143800"/>
              <a:gd name="connsiteY13" fmla="*/ 147640 h 885830"/>
              <a:gd name="connsiteX14" fmla="*/ 4464875 w 7143800"/>
              <a:gd name="connsiteY14" fmla="*/ 147641 h 885830"/>
              <a:gd name="connsiteX15" fmla="*/ 4464875 w 7143800"/>
              <a:gd name="connsiteY15" fmla="*/ 36910 h 885830"/>
              <a:gd name="connsiteX0" fmla="*/ 0 w 7143800"/>
              <a:gd name="connsiteY0" fmla="*/ 0 h 885830"/>
              <a:gd name="connsiteX1" fmla="*/ 2455681 w 7143800"/>
              <a:gd name="connsiteY1" fmla="*/ 0 h 885830"/>
              <a:gd name="connsiteX2" fmla="*/ 2517141 w 7143800"/>
              <a:gd name="connsiteY2" fmla="*/ 1426 h 885830"/>
              <a:gd name="connsiteX3" fmla="*/ 2517141 w 7143800"/>
              <a:gd name="connsiteY3" fmla="*/ 72393 h 885830"/>
              <a:gd name="connsiteX4" fmla="*/ 2455682 w 7143800"/>
              <a:gd name="connsiteY4" fmla="*/ 73819 h 885830"/>
              <a:gd name="connsiteX5" fmla="*/ 2009194 w 7143800"/>
              <a:gd name="connsiteY5" fmla="*/ 73821 h 885830"/>
              <a:gd name="connsiteX6" fmla="*/ 1785950 w 7143800"/>
              <a:gd name="connsiteY6" fmla="*/ 110731 h 885830"/>
              <a:gd name="connsiteX7" fmla="*/ 2009194 w 7143800"/>
              <a:gd name="connsiteY7" fmla="*/ 147641 h 885830"/>
              <a:gd name="connsiteX8" fmla="*/ 5134606 w 7143800"/>
              <a:gd name="connsiteY8" fmla="*/ 147641 h 885830"/>
              <a:gd name="connsiteX9" fmla="*/ 5357850 w 7143800"/>
              <a:gd name="connsiteY9" fmla="*/ 110731 h 885830"/>
              <a:gd name="connsiteX10" fmla="*/ 5134606 w 7143800"/>
              <a:gd name="connsiteY10" fmla="*/ 73821 h 885830"/>
              <a:gd name="connsiteX11" fmla="*/ 4688119 w 7143800"/>
              <a:gd name="connsiteY11" fmla="*/ 73821 h 885830"/>
              <a:gd name="connsiteX12" fmla="*/ 4626659 w 7143800"/>
              <a:gd name="connsiteY12" fmla="*/ 72395 h 885830"/>
              <a:gd name="connsiteX13" fmla="*/ 4626659 w 7143800"/>
              <a:gd name="connsiteY13" fmla="*/ 1428 h 885830"/>
              <a:gd name="connsiteX14" fmla="*/ 4688118 w 7143800"/>
              <a:gd name="connsiteY14" fmla="*/ 2 h 885830"/>
              <a:gd name="connsiteX15" fmla="*/ 7143800 w 7143800"/>
              <a:gd name="connsiteY15" fmla="*/ 0 h 885830"/>
              <a:gd name="connsiteX16" fmla="*/ 6250825 w 7143800"/>
              <a:gd name="connsiteY16" fmla="*/ 369094 h 885830"/>
              <a:gd name="connsiteX17" fmla="*/ 7143800 w 7143800"/>
              <a:gd name="connsiteY17" fmla="*/ 738189 h 885830"/>
              <a:gd name="connsiteX18" fmla="*/ 5357850 w 7143800"/>
              <a:gd name="connsiteY18" fmla="*/ 738189 h 885830"/>
              <a:gd name="connsiteX19" fmla="*/ 5357850 w 7143800"/>
              <a:gd name="connsiteY19" fmla="*/ 848920 h 885830"/>
              <a:gd name="connsiteX20" fmla="*/ 5171022 w 7143800"/>
              <a:gd name="connsiteY20" fmla="*/ 885336 h 885830"/>
              <a:gd name="connsiteX21" fmla="*/ 5134606 w 7143800"/>
              <a:gd name="connsiteY21" fmla="*/ 885830 h 885830"/>
              <a:gd name="connsiteX22" fmla="*/ 2009194 w 7143800"/>
              <a:gd name="connsiteY22" fmla="*/ 885830 h 885830"/>
              <a:gd name="connsiteX23" fmla="*/ 1972778 w 7143800"/>
              <a:gd name="connsiteY23" fmla="*/ 885336 h 885830"/>
              <a:gd name="connsiteX24" fmla="*/ 1785950 w 7143800"/>
              <a:gd name="connsiteY24" fmla="*/ 848920 h 885830"/>
              <a:gd name="connsiteX25" fmla="*/ 1785950 w 7143800"/>
              <a:gd name="connsiteY25" fmla="*/ 738189 h 885830"/>
              <a:gd name="connsiteX26" fmla="*/ 0 w 7143800"/>
              <a:gd name="connsiteY26" fmla="*/ 738189 h 885830"/>
              <a:gd name="connsiteX27" fmla="*/ 892975 w 7143800"/>
              <a:gd name="connsiteY27" fmla="*/ 369094 h 885830"/>
              <a:gd name="connsiteX28" fmla="*/ 0 w 7143800"/>
              <a:gd name="connsiteY28" fmla="*/ 0 h 885830"/>
              <a:gd name="connsiteX29" fmla="*/ 2678925 w 7143800"/>
              <a:gd name="connsiteY29" fmla="*/ 36910 h 885830"/>
              <a:gd name="connsiteX30" fmla="*/ 2678925 w 7143800"/>
              <a:gd name="connsiteY30" fmla="*/ 147641 h 885830"/>
              <a:gd name="connsiteX31" fmla="*/ 4464875 w 7143800"/>
              <a:gd name="connsiteY31" fmla="*/ 147641 h 885830"/>
              <a:gd name="connsiteX32" fmla="*/ 4464875 w 7143800"/>
              <a:gd name="connsiteY32" fmla="*/ 36910 h 885830"/>
              <a:gd name="connsiteX33" fmla="*/ 1785950 w 7143800"/>
              <a:gd name="connsiteY33" fmla="*/ 738189 h 885830"/>
              <a:gd name="connsiteX34" fmla="*/ 1785950 w 7143800"/>
              <a:gd name="connsiteY34" fmla="*/ 110731 h 885830"/>
              <a:gd name="connsiteX35" fmla="*/ 5357850 w 7143800"/>
              <a:gd name="connsiteY35" fmla="*/ 110731 h 885830"/>
              <a:gd name="connsiteX36" fmla="*/ 5357850 w 7143800"/>
              <a:gd name="connsiteY36" fmla="*/ 738189 h 8858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7143800" h="885830" stroke="0" extrusionOk="0">
                <a:moveTo>
                  <a:pt x="0" y="0"/>
                </a:moveTo>
                <a:lnTo>
                  <a:pt x="2455681" y="0"/>
                </a:lnTo>
                <a:cubicBezTo>
                  <a:pt x="2476469" y="0"/>
                  <a:pt x="2497156" y="480"/>
                  <a:pt x="2517141" y="1426"/>
                </a:cubicBezTo>
                <a:cubicBezTo>
                  <a:pt x="2732854" y="11639"/>
                  <a:pt x="2732853" y="62180"/>
                  <a:pt x="2517141" y="72393"/>
                </a:cubicBezTo>
                <a:cubicBezTo>
                  <a:pt x="2497156" y="73339"/>
                  <a:pt x="2476470" y="73819"/>
                  <a:pt x="2455682" y="73819"/>
                </a:cubicBezTo>
                <a:lnTo>
                  <a:pt x="2009194" y="73821"/>
                </a:lnTo>
                <a:cubicBezTo>
                  <a:pt x="1885900" y="73821"/>
                  <a:pt x="1785951" y="90346"/>
                  <a:pt x="1785950" y="110731"/>
                </a:cubicBezTo>
                <a:cubicBezTo>
                  <a:pt x="1785949" y="131116"/>
                  <a:pt x="1885899" y="147641"/>
                  <a:pt x="2009194" y="147641"/>
                </a:cubicBezTo>
                <a:lnTo>
                  <a:pt x="5134606" y="147641"/>
                </a:lnTo>
                <a:cubicBezTo>
                  <a:pt x="5257900" y="147641"/>
                  <a:pt x="5357850" y="131116"/>
                  <a:pt x="5357850" y="110731"/>
                </a:cubicBezTo>
                <a:cubicBezTo>
                  <a:pt x="5357850" y="90346"/>
                  <a:pt x="5257901" y="73821"/>
                  <a:pt x="5134606" y="73821"/>
                </a:cubicBezTo>
                <a:lnTo>
                  <a:pt x="4688119" y="73821"/>
                </a:lnTo>
                <a:cubicBezTo>
                  <a:pt x="4667331" y="73821"/>
                  <a:pt x="4646644" y="73341"/>
                  <a:pt x="4626659" y="72395"/>
                </a:cubicBezTo>
                <a:cubicBezTo>
                  <a:pt x="4410946" y="62182"/>
                  <a:pt x="4410947" y="11641"/>
                  <a:pt x="4626659" y="1428"/>
                </a:cubicBezTo>
                <a:cubicBezTo>
                  <a:pt x="4646644" y="482"/>
                  <a:pt x="4667330" y="2"/>
                  <a:pt x="4688118" y="2"/>
                </a:cubicBezTo>
                <a:lnTo>
                  <a:pt x="7143800" y="0"/>
                </a:lnTo>
                <a:lnTo>
                  <a:pt x="6250825" y="369094"/>
                </a:lnTo>
                <a:lnTo>
                  <a:pt x="7143800" y="738189"/>
                </a:lnTo>
                <a:lnTo>
                  <a:pt x="5357850" y="738189"/>
                </a:lnTo>
                <a:lnTo>
                  <a:pt x="5357850" y="848920"/>
                </a:lnTo>
                <a:cubicBezTo>
                  <a:pt x="5357850" y="866981"/>
                  <a:pt x="5278798" y="882389"/>
                  <a:pt x="5171022" y="885336"/>
                </a:cubicBezTo>
                <a:cubicBezTo>
                  <a:pt x="5158986" y="885665"/>
                  <a:pt x="5146806" y="885830"/>
                  <a:pt x="5134606" y="885830"/>
                </a:cubicBezTo>
                <a:lnTo>
                  <a:pt x="2009194" y="885830"/>
                </a:lnTo>
                <a:cubicBezTo>
                  <a:pt x="1996994" y="885830"/>
                  <a:pt x="1984815" y="885665"/>
                  <a:pt x="1972778" y="885336"/>
                </a:cubicBezTo>
                <a:cubicBezTo>
                  <a:pt x="1865001" y="882390"/>
                  <a:pt x="1785949" y="866981"/>
                  <a:pt x="1785950" y="848920"/>
                </a:cubicBezTo>
                <a:lnTo>
                  <a:pt x="1785950" y="738189"/>
                </a:lnTo>
                <a:lnTo>
                  <a:pt x="0" y="738189"/>
                </a:lnTo>
                <a:lnTo>
                  <a:pt x="892975" y="369094"/>
                </a:lnTo>
                <a:lnTo>
                  <a:pt x="0" y="0"/>
                </a:lnTo>
                <a:close/>
              </a:path>
              <a:path w="7143800" h="885830" fill="darkenLess" stroke="0" extrusionOk="0">
                <a:moveTo>
                  <a:pt x="2678925" y="36910"/>
                </a:moveTo>
                <a:cubicBezTo>
                  <a:pt x="2678925" y="54971"/>
                  <a:pt x="2599873" y="70379"/>
                  <a:pt x="2492097" y="73326"/>
                </a:cubicBezTo>
                <a:cubicBezTo>
                  <a:pt x="2480061" y="73655"/>
                  <a:pt x="2467881" y="73820"/>
                  <a:pt x="2455681" y="73820"/>
                </a:cubicBezTo>
                <a:lnTo>
                  <a:pt x="2009194" y="73821"/>
                </a:lnTo>
                <a:cubicBezTo>
                  <a:pt x="1885900" y="73821"/>
                  <a:pt x="1785951" y="90346"/>
                  <a:pt x="1785950" y="110731"/>
                </a:cubicBezTo>
                <a:cubicBezTo>
                  <a:pt x="1785949" y="131116"/>
                  <a:pt x="1885899" y="147641"/>
                  <a:pt x="2009194" y="147641"/>
                </a:cubicBezTo>
                <a:lnTo>
                  <a:pt x="2678925" y="147641"/>
                </a:lnTo>
                <a:lnTo>
                  <a:pt x="2678925" y="36910"/>
                </a:lnTo>
                <a:close/>
                <a:moveTo>
                  <a:pt x="4464875" y="36910"/>
                </a:moveTo>
                <a:cubicBezTo>
                  <a:pt x="4464874" y="57295"/>
                  <a:pt x="4564824" y="73820"/>
                  <a:pt x="4688119" y="73820"/>
                </a:cubicBezTo>
                <a:lnTo>
                  <a:pt x="5134606" y="73821"/>
                </a:lnTo>
                <a:cubicBezTo>
                  <a:pt x="5155394" y="73821"/>
                  <a:pt x="5176081" y="74301"/>
                  <a:pt x="5196066" y="75247"/>
                </a:cubicBezTo>
                <a:cubicBezTo>
                  <a:pt x="5411779" y="85460"/>
                  <a:pt x="5411778" y="136001"/>
                  <a:pt x="5196066" y="146214"/>
                </a:cubicBezTo>
                <a:cubicBezTo>
                  <a:pt x="5176081" y="147160"/>
                  <a:pt x="5155395" y="147640"/>
                  <a:pt x="5134607" y="147640"/>
                </a:cubicBezTo>
                <a:lnTo>
                  <a:pt x="4464875" y="147641"/>
                </a:lnTo>
                <a:lnTo>
                  <a:pt x="4464875" y="36910"/>
                </a:lnTo>
                <a:close/>
              </a:path>
              <a:path w="7143800" h="885830" fill="none" extrusionOk="0">
                <a:moveTo>
                  <a:pt x="0" y="0"/>
                </a:moveTo>
                <a:lnTo>
                  <a:pt x="2455681" y="0"/>
                </a:lnTo>
                <a:cubicBezTo>
                  <a:pt x="2476469" y="0"/>
                  <a:pt x="2497156" y="480"/>
                  <a:pt x="2517141" y="1426"/>
                </a:cubicBezTo>
                <a:cubicBezTo>
                  <a:pt x="2732854" y="11639"/>
                  <a:pt x="2732853" y="62180"/>
                  <a:pt x="2517141" y="72393"/>
                </a:cubicBezTo>
                <a:cubicBezTo>
                  <a:pt x="2497156" y="73339"/>
                  <a:pt x="2476470" y="73819"/>
                  <a:pt x="2455682" y="73819"/>
                </a:cubicBezTo>
                <a:lnTo>
                  <a:pt x="2009194" y="73821"/>
                </a:lnTo>
                <a:cubicBezTo>
                  <a:pt x="1885900" y="73821"/>
                  <a:pt x="1785951" y="90346"/>
                  <a:pt x="1785950" y="110731"/>
                </a:cubicBezTo>
                <a:cubicBezTo>
                  <a:pt x="1785949" y="131116"/>
                  <a:pt x="1885899" y="147641"/>
                  <a:pt x="2009194" y="147641"/>
                </a:cubicBezTo>
                <a:lnTo>
                  <a:pt x="5134606" y="147641"/>
                </a:lnTo>
                <a:cubicBezTo>
                  <a:pt x="5257900" y="147641"/>
                  <a:pt x="5357850" y="131116"/>
                  <a:pt x="5357850" y="110731"/>
                </a:cubicBezTo>
                <a:cubicBezTo>
                  <a:pt x="5357850" y="90346"/>
                  <a:pt x="5257901" y="73821"/>
                  <a:pt x="5134606" y="73821"/>
                </a:cubicBezTo>
                <a:lnTo>
                  <a:pt x="4688119" y="73821"/>
                </a:lnTo>
                <a:cubicBezTo>
                  <a:pt x="4667331" y="73821"/>
                  <a:pt x="4646644" y="73341"/>
                  <a:pt x="4626659" y="72395"/>
                </a:cubicBezTo>
                <a:cubicBezTo>
                  <a:pt x="4410946" y="62182"/>
                  <a:pt x="4410947" y="11641"/>
                  <a:pt x="4626659" y="1428"/>
                </a:cubicBezTo>
                <a:cubicBezTo>
                  <a:pt x="4646644" y="482"/>
                  <a:pt x="4667330" y="2"/>
                  <a:pt x="4688118" y="2"/>
                </a:cubicBezTo>
                <a:lnTo>
                  <a:pt x="7143800" y="0"/>
                </a:lnTo>
                <a:lnTo>
                  <a:pt x="6250825" y="369094"/>
                </a:lnTo>
                <a:lnTo>
                  <a:pt x="7143800" y="738189"/>
                </a:lnTo>
                <a:lnTo>
                  <a:pt x="5357850" y="738189"/>
                </a:lnTo>
                <a:lnTo>
                  <a:pt x="5357850" y="848920"/>
                </a:lnTo>
                <a:cubicBezTo>
                  <a:pt x="5357850" y="866981"/>
                  <a:pt x="5278798" y="882389"/>
                  <a:pt x="5171022" y="885336"/>
                </a:cubicBezTo>
                <a:cubicBezTo>
                  <a:pt x="5158986" y="885665"/>
                  <a:pt x="5146806" y="885830"/>
                  <a:pt x="5134606" y="885830"/>
                </a:cubicBezTo>
                <a:lnTo>
                  <a:pt x="2009194" y="885830"/>
                </a:lnTo>
                <a:cubicBezTo>
                  <a:pt x="1996994" y="885830"/>
                  <a:pt x="1984815" y="885665"/>
                  <a:pt x="1972778" y="885336"/>
                </a:cubicBezTo>
                <a:cubicBezTo>
                  <a:pt x="1865001" y="882390"/>
                  <a:pt x="1785949" y="866981"/>
                  <a:pt x="1785950" y="848920"/>
                </a:cubicBezTo>
                <a:lnTo>
                  <a:pt x="1785950" y="738189"/>
                </a:lnTo>
                <a:lnTo>
                  <a:pt x="0" y="738189"/>
                </a:lnTo>
                <a:lnTo>
                  <a:pt x="892975" y="369094"/>
                </a:lnTo>
                <a:lnTo>
                  <a:pt x="0" y="0"/>
                </a:lnTo>
                <a:close/>
                <a:moveTo>
                  <a:pt x="2678925" y="36910"/>
                </a:moveTo>
                <a:lnTo>
                  <a:pt x="2678925" y="147641"/>
                </a:lnTo>
                <a:moveTo>
                  <a:pt x="4464875" y="147641"/>
                </a:moveTo>
                <a:lnTo>
                  <a:pt x="4464875" y="36910"/>
                </a:lnTo>
                <a:moveTo>
                  <a:pt x="1785950" y="738189"/>
                </a:moveTo>
                <a:lnTo>
                  <a:pt x="1785950" y="110731"/>
                </a:lnTo>
                <a:moveTo>
                  <a:pt x="5357850" y="110731"/>
                </a:moveTo>
                <a:lnTo>
                  <a:pt x="5357850" y="738189"/>
                </a:lnTo>
              </a:path>
            </a:pathLst>
          </a:custGeom>
          <a:ln>
            <a:solidFill>
              <a:schemeClr val="accent6">
                <a:lumMod val="50000"/>
              </a:schemeClr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6000" dirty="0" smtClean="0">
                <a:solidFill>
                  <a:srgbClr val="FFFF00"/>
                </a:solidFill>
                <a:latin typeface="Georgia" pitchFamily="18" charset="0"/>
              </a:rPr>
              <a:t>Веснянка</a:t>
            </a:r>
            <a:endParaRPr lang="ru-RU" sz="6000" dirty="0">
              <a:solidFill>
                <a:srgbClr val="FFFF00"/>
              </a:solidFill>
              <a:latin typeface="Georgia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16" y="6215082"/>
            <a:ext cx="1857388" cy="428628"/>
          </a:xfrm>
        </p:spPr>
        <p:txBody>
          <a:bodyPr>
            <a:normAutofit/>
          </a:bodyPr>
          <a:lstStyle/>
          <a:p>
            <a:r>
              <a:rPr lang="ru-RU" sz="1800" b="1" dirty="0" smtClean="0">
                <a:solidFill>
                  <a:schemeClr val="bg1"/>
                </a:solidFill>
                <a:latin typeface="Georgia" pitchFamily="18" charset="0"/>
              </a:rPr>
              <a:t>Л.Г. Свинина</a:t>
            </a:r>
            <a:endParaRPr lang="ru-RU" sz="1800" b="1" dirty="0">
              <a:solidFill>
                <a:schemeClr val="bg1"/>
              </a:solidFill>
              <a:latin typeface="Georgia" pitchFamily="18" charset="0"/>
            </a:endParaRPr>
          </a:p>
        </p:txBody>
      </p:sp>
    </p:spTree>
  </p:cSld>
  <p:clrMapOvr>
    <a:masterClrMapping/>
  </p:clrMapOvr>
  <p:transition spd="med" advTm="15000">
    <p:dissolv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p8_alyonushka_2002g_50h7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14546" y="357166"/>
            <a:ext cx="4857784" cy="5072098"/>
          </a:xfrm>
          <a:prstGeom prst="rect">
            <a:avLst/>
          </a:prstGeom>
          <a:ln>
            <a:solidFill>
              <a:schemeClr val="bg2">
                <a:lumMod val="10000"/>
              </a:schemeClr>
            </a:solidFill>
          </a:ln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0034" y="5643578"/>
            <a:ext cx="8229600" cy="939784"/>
          </a:xfrm>
          <a:prstGeom prst="ribbon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Garamond" pitchFamily="18" charset="0"/>
              </a:rPr>
              <a:t>ЗДРАВСТВУЙ, ВЕСНА!</a:t>
            </a:r>
            <a:endParaRPr lang="ru-RU" sz="2400" b="1" dirty="0">
              <a:solidFill>
                <a:schemeClr val="accent3">
                  <a:lumMod val="50000"/>
                </a:schemeClr>
              </a:solidFill>
              <a:latin typeface="Garamond" pitchFamily="18" charset="0"/>
            </a:endParaRPr>
          </a:p>
        </p:txBody>
      </p:sp>
      <p:pic>
        <p:nvPicPr>
          <p:cNvPr id="4" name="Рисунок 3" descr="2df72b513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4282" y="285728"/>
            <a:ext cx="1785950" cy="1589342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5" name="Рисунок 4" descr="images (7)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15206" y="3857629"/>
            <a:ext cx="1785950" cy="1571636"/>
          </a:xfrm>
          <a:prstGeom prst="rect">
            <a:avLst/>
          </a:prstGeom>
          <a:effectLst>
            <a:softEdge rad="127000"/>
          </a:effectLst>
        </p:spPr>
      </p:pic>
    </p:spTree>
  </p:cSld>
  <p:clrMapOvr>
    <a:masterClrMapping/>
  </p:clrMapOvr>
  <p:transition spd="med" advTm="15000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5000" b="-1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4857760"/>
            <a:ext cx="8515352" cy="1785942"/>
          </a:xfrm>
          <a:prstGeom prst="horizontalScroll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txBody>
          <a:bodyPr numCol="2">
            <a:normAutofit/>
          </a:bodyPr>
          <a:lstStyle/>
          <a:p>
            <a:pPr algn="l"/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Garamond" pitchFamily="18" charset="0"/>
              </a:rPr>
              <a:t>ПОСЛЕ ЗИМНЕЙ</a:t>
            </a:r>
            <a:b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Garamond" pitchFamily="18" charset="0"/>
              </a:rPr>
            </a:b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Garamond" pitchFamily="18" charset="0"/>
              </a:rPr>
              <a:t>ГЛУБОКОЙ ДРЕМОТЫ</a:t>
            </a:r>
            <a:b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Garamond" pitchFamily="18" charset="0"/>
              </a:rPr>
            </a:b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Garamond" pitchFamily="18" charset="0"/>
              </a:rPr>
              <a:t>ДЕЛ НЕМАЛО</a:t>
            </a:r>
            <a:b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Garamond" pitchFamily="18" charset="0"/>
              </a:rPr>
            </a:b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Garamond" pitchFamily="18" charset="0"/>
              </a:rPr>
              <a:t>НА ШАРЕ ЗЕМНОМ.</a:t>
            </a:r>
            <a:b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Garamond" pitchFamily="18" charset="0"/>
              </a:rPr>
            </a:b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Garamond" pitchFamily="18" charset="0"/>
              </a:rPr>
              <a:t>ПЕРЕД ПРАЗДНИКОМ</a:t>
            </a:r>
            <a:b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Garamond" pitchFamily="18" charset="0"/>
              </a:rPr>
            </a:b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Garamond" pitchFamily="18" charset="0"/>
              </a:rPr>
              <a:t>СТОЛЬКО РАБОТЫ!</a:t>
            </a:r>
            <a:b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Garamond" pitchFamily="18" charset="0"/>
              </a:rPr>
            </a:b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Garamond" pitchFamily="18" charset="0"/>
              </a:rPr>
              <a:t>НУЖНО ПОМНИТЬ  ВЕСНЕ</a:t>
            </a:r>
            <a:b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Garamond" pitchFamily="18" charset="0"/>
              </a:rPr>
            </a:b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Garamond" pitchFamily="18" charset="0"/>
              </a:rPr>
              <a:t>ОБО ВСЁМ.</a:t>
            </a:r>
            <a:endParaRPr lang="ru-RU" sz="2000" b="1" dirty="0">
              <a:solidFill>
                <a:schemeClr val="accent3">
                  <a:lumMod val="50000"/>
                </a:schemeClr>
              </a:solidFill>
              <a:latin typeface="Garamond" pitchFamily="18" charset="0"/>
            </a:endParaRPr>
          </a:p>
        </p:txBody>
      </p:sp>
    </p:spTree>
  </p:cSld>
  <p:clrMapOvr>
    <a:masterClrMapping/>
  </p:clrMapOvr>
  <p:transition spd="med" advTm="15000"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4" name="Picture 4" descr="https://encrypted-tbn0.gstatic.com/images?q=tbn:ANd9GcS4Fos6bVoNdd_yrrFAD0ux55Z22MK_wYMXmC8QWe0Rsp-c0pc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42852"/>
            <a:ext cx="3714776" cy="3071834"/>
          </a:xfrm>
          <a:prstGeom prst="rect">
            <a:avLst/>
          </a:prstGeom>
          <a:noFill/>
          <a:ln>
            <a:solidFill>
              <a:schemeClr val="bg2">
                <a:lumMod val="10000"/>
              </a:schemeClr>
            </a:solidFill>
          </a:ln>
        </p:spPr>
      </p:pic>
      <p:pic>
        <p:nvPicPr>
          <p:cNvPr id="20486" name="Picture 6" descr="https://encrypted-tbn2.gstatic.com/images?q=tbn:ANd9GcR3mfNwF5P7eXIm8kaMScalnOi0obeEgvwI1ct21K9KfHGcb9hl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3571876"/>
            <a:ext cx="3714776" cy="3071834"/>
          </a:xfrm>
          <a:prstGeom prst="rect">
            <a:avLst/>
          </a:prstGeom>
          <a:noFill/>
          <a:ln>
            <a:solidFill>
              <a:schemeClr val="bg2">
                <a:lumMod val="10000"/>
              </a:schemeClr>
            </a:solidFill>
          </a:ln>
        </p:spPr>
      </p:pic>
      <p:pic>
        <p:nvPicPr>
          <p:cNvPr id="20488" name="Picture 8" descr="https://encrypted-tbn2.gstatic.com/images?q=tbn:ANd9GcTu7y9kr2H2vBWxa37VYdWcL0HWASVj7x0Il1puqOBZNXYiXdwQd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72066" y="3571876"/>
            <a:ext cx="3714776" cy="3062297"/>
          </a:xfrm>
          <a:prstGeom prst="rect">
            <a:avLst/>
          </a:prstGeom>
          <a:noFill/>
          <a:ln>
            <a:solidFill>
              <a:schemeClr val="bg2">
                <a:lumMod val="10000"/>
              </a:schemeClr>
            </a:solidFill>
          </a:ln>
        </p:spPr>
      </p:pic>
      <p:pic>
        <p:nvPicPr>
          <p:cNvPr id="20490" name="Picture 10" descr="https://encrypted-tbn1.gstatic.com/images?q=tbn:ANd9GcSKRBAtajym7ja9SZ0_HF30X-6ufXT4-DOdBz4HASW-LJYb6p1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72066" y="142852"/>
            <a:ext cx="3714776" cy="3143272"/>
          </a:xfrm>
          <a:prstGeom prst="rect">
            <a:avLst/>
          </a:prstGeom>
          <a:noFill/>
          <a:ln>
            <a:solidFill>
              <a:schemeClr val="bg2">
                <a:lumMod val="10000"/>
              </a:schemeClr>
            </a:solidFill>
          </a:ln>
        </p:spPr>
      </p:pic>
      <p:pic>
        <p:nvPicPr>
          <p:cNvPr id="9" name="Рисунок 8" descr="загруженное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714744" y="2500306"/>
            <a:ext cx="1785950" cy="2076456"/>
          </a:xfrm>
          <a:prstGeom prst="rect">
            <a:avLst/>
          </a:prstGeom>
          <a:effectLst>
            <a:softEdge rad="317500"/>
          </a:effectLst>
        </p:spPr>
      </p:pic>
    </p:spTree>
  </p:cSld>
  <p:clrMapOvr>
    <a:masterClrMapping/>
  </p:clrMapOvr>
  <p:transition spd="med" advTm="15000"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66688358_Bezimeni1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214290"/>
            <a:ext cx="2286016" cy="2714644"/>
          </a:xfrm>
          <a:prstGeom prst="rect">
            <a:avLst/>
          </a:prstGeom>
          <a:ln>
            <a:solidFill>
              <a:schemeClr val="bg2">
                <a:lumMod val="10000"/>
              </a:schemeClr>
            </a:solidFill>
          </a:ln>
        </p:spPr>
      </p:pic>
      <p:pic>
        <p:nvPicPr>
          <p:cNvPr id="3" name="Рисунок 2" descr="44868062_1244463636_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43702" y="214290"/>
            <a:ext cx="2266953" cy="2714644"/>
          </a:xfrm>
          <a:prstGeom prst="rect">
            <a:avLst/>
          </a:prstGeom>
          <a:ln>
            <a:solidFill>
              <a:schemeClr val="bg2">
                <a:lumMod val="10000"/>
              </a:schemeClr>
            </a:solidFill>
          </a:ln>
        </p:spPr>
      </p:pic>
      <p:pic>
        <p:nvPicPr>
          <p:cNvPr id="4" name="Рисунок 3" descr="66688370_Bezimeni17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00430" y="214290"/>
            <a:ext cx="2214578" cy="2714644"/>
          </a:xfrm>
          <a:prstGeom prst="rect">
            <a:avLst/>
          </a:prstGeom>
          <a:ln>
            <a:solidFill>
              <a:schemeClr val="bg2">
                <a:lumMod val="10000"/>
              </a:schemeClr>
            </a:solidFill>
          </a:ln>
        </p:spPr>
      </p:pic>
      <p:pic>
        <p:nvPicPr>
          <p:cNvPr id="5" name="Рисунок 4" descr="218017_allday.ru_8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4282" y="3929066"/>
            <a:ext cx="2286016" cy="2714644"/>
          </a:xfrm>
          <a:prstGeom prst="rect">
            <a:avLst/>
          </a:prstGeom>
          <a:ln>
            <a:solidFill>
              <a:schemeClr val="bg2">
                <a:lumMod val="10000"/>
              </a:schemeClr>
            </a:solidFill>
          </a:ln>
        </p:spPr>
      </p:pic>
      <p:pic>
        <p:nvPicPr>
          <p:cNvPr id="6" name="Рисунок 5" descr="66688397_Bezimeni19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643702" y="3857628"/>
            <a:ext cx="2214578" cy="2786082"/>
          </a:xfrm>
          <a:prstGeom prst="rect">
            <a:avLst/>
          </a:prstGeom>
          <a:ln>
            <a:solidFill>
              <a:schemeClr val="bg2">
                <a:lumMod val="10000"/>
              </a:schemeClr>
            </a:solidFill>
          </a:ln>
        </p:spPr>
      </p:pic>
      <p:pic>
        <p:nvPicPr>
          <p:cNvPr id="7" name="Рисунок 6" descr="39672333_Nezhnost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786050" y="3929066"/>
            <a:ext cx="3571900" cy="2720974"/>
          </a:xfrm>
          <a:prstGeom prst="rect">
            <a:avLst/>
          </a:prstGeom>
          <a:ln>
            <a:solidFill>
              <a:schemeClr val="bg2">
                <a:lumMod val="10000"/>
              </a:schemeClr>
            </a:solidFill>
          </a:ln>
        </p:spPr>
      </p:pic>
    </p:spTree>
  </p:cSld>
  <p:clrMapOvr>
    <a:masterClrMapping/>
  </p:clrMapOvr>
  <p:transition spd="med" advTm="15000"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4786322"/>
            <a:ext cx="8643998" cy="1928818"/>
          </a:xfrm>
          <a:prstGeom prst="horizontalScroll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txBody>
          <a:bodyPr numCol="2">
            <a:normAutofit/>
          </a:bodyPr>
          <a:lstStyle/>
          <a:p>
            <a:pPr algn="l"/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Garamond" pitchFamily="18" charset="0"/>
              </a:rPr>
              <a:t>И ВЕСНА В ИЗУМРУДНОМ ПЛАТОЧКЕ</a:t>
            </a:r>
            <a:b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Garamond" pitchFamily="18" charset="0"/>
              </a:rPr>
            </a:b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Garamond" pitchFamily="18" charset="0"/>
              </a:rPr>
              <a:t>ХОДИТ, БРОДИТ</a:t>
            </a:r>
            <a:b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Garamond" pitchFamily="18" charset="0"/>
              </a:rPr>
            </a:b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Garamond" pitchFamily="18" charset="0"/>
              </a:rPr>
              <a:t>В ЛЕСАХ И САДАХ.</a:t>
            </a:r>
            <a:b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Garamond" pitchFamily="18" charset="0"/>
              </a:rPr>
            </a:b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Garamond" pitchFamily="18" charset="0"/>
              </a:rPr>
              <a:t>И НА ПАМЯТЬ СЕБЕ</a:t>
            </a:r>
            <a:b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Garamond" pitchFamily="18" charset="0"/>
              </a:rPr>
            </a:b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Garamond" pitchFamily="18" charset="0"/>
              </a:rPr>
              <a:t>УЗЕЛОЧКИ</a:t>
            </a:r>
            <a:b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Garamond" pitchFamily="18" charset="0"/>
              </a:rPr>
            </a:b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Garamond" pitchFamily="18" charset="0"/>
              </a:rPr>
              <a:t>ОСТАВЛЯЕТ НА ГОЛЫХ </a:t>
            </a:r>
            <a:b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Garamond" pitchFamily="18" charset="0"/>
              </a:rPr>
            </a:b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Garamond" pitchFamily="18" charset="0"/>
              </a:rPr>
              <a:t>ВЕТВЯХ.</a:t>
            </a:r>
            <a:endParaRPr lang="ru-RU" sz="2000" b="1" dirty="0">
              <a:solidFill>
                <a:schemeClr val="accent3">
                  <a:lumMod val="50000"/>
                </a:schemeClr>
              </a:solidFill>
              <a:latin typeface="Garamond" pitchFamily="18" charset="0"/>
            </a:endParaRPr>
          </a:p>
        </p:txBody>
      </p:sp>
      <p:pic>
        <p:nvPicPr>
          <p:cNvPr id="3" name="Рисунок 2" descr="images (4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14744" y="214290"/>
            <a:ext cx="5000660" cy="4572032"/>
          </a:xfrm>
          <a:prstGeom prst="rect">
            <a:avLst/>
          </a:prstGeom>
          <a:ln>
            <a:solidFill>
              <a:schemeClr val="bg2">
                <a:lumMod val="10000"/>
              </a:schemeClr>
            </a:solidFill>
          </a:ln>
        </p:spPr>
      </p:pic>
      <p:pic>
        <p:nvPicPr>
          <p:cNvPr id="4" name="Рисунок 3" descr="images (15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158" y="142852"/>
            <a:ext cx="3143272" cy="4786346"/>
          </a:xfrm>
          <a:prstGeom prst="rect">
            <a:avLst/>
          </a:prstGeom>
          <a:effectLst>
            <a:softEdge rad="317500"/>
          </a:effectLst>
        </p:spPr>
      </p:pic>
    </p:spTree>
  </p:cSld>
  <p:clrMapOvr>
    <a:masterClrMapping/>
  </p:clrMapOvr>
  <p:transition spd="med" advTm="15000"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4857760"/>
            <a:ext cx="8501122" cy="1785942"/>
          </a:xfrm>
          <a:prstGeom prst="horizontalScroll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txBody>
          <a:bodyPr numCol="2">
            <a:normAutofit/>
          </a:bodyPr>
          <a:lstStyle/>
          <a:p>
            <a:pPr algn="l"/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Garamond" pitchFamily="18" charset="0"/>
              </a:rPr>
              <a:t>ДНЁМ И НОЧЬЮ </a:t>
            </a:r>
            <a:b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Garamond" pitchFamily="18" charset="0"/>
              </a:rPr>
            </a:b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Garamond" pitchFamily="18" charset="0"/>
              </a:rPr>
              <a:t>ЕЙ НУЖНО ТРУДИТЬСЯ – </a:t>
            </a:r>
            <a:b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Garamond" pitchFamily="18" charset="0"/>
              </a:rPr>
            </a:b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Garamond" pitchFamily="18" charset="0"/>
              </a:rPr>
              <a:t>ПЕРЕКРАСИТЬ ЛЕСА И ПОЛЯ.</a:t>
            </a:r>
            <a:b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Garamond" pitchFamily="18" charset="0"/>
              </a:rPr>
            </a:b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Garamond" pitchFamily="18" charset="0"/>
              </a:rPr>
              <a:t>НУЖНО К МАЮ ЗЕМЛЕ НАРЯДИТЬСЯ,</a:t>
            </a:r>
            <a:b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Garamond" pitchFamily="18" charset="0"/>
              </a:rPr>
            </a:b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Garamond" pitchFamily="18" charset="0"/>
              </a:rPr>
              <a:t>ЧТОБЫ СТАЛА КРАСИВОЙ </a:t>
            </a:r>
            <a:b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Garamond" pitchFamily="18" charset="0"/>
              </a:rPr>
            </a:b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Garamond" pitchFamily="18" charset="0"/>
              </a:rPr>
              <a:t>ЗЕМЛЯ.</a:t>
            </a:r>
            <a:endParaRPr lang="ru-RU" sz="2000" b="1" dirty="0">
              <a:solidFill>
                <a:schemeClr val="accent3">
                  <a:lumMod val="50000"/>
                </a:schemeClr>
              </a:solidFill>
              <a:latin typeface="Garamond" pitchFamily="18" charset="0"/>
            </a:endParaRPr>
          </a:p>
        </p:txBody>
      </p:sp>
      <p:pic>
        <p:nvPicPr>
          <p:cNvPr id="3074" name="Picture 2" descr="Весна природа красивая 22 (700x525, 287Kb)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14290"/>
            <a:ext cx="4214842" cy="4643470"/>
          </a:xfrm>
          <a:prstGeom prst="rect">
            <a:avLst/>
          </a:prstGeom>
          <a:noFill/>
          <a:ln>
            <a:solidFill>
              <a:schemeClr val="bg2">
                <a:lumMod val="10000"/>
              </a:schemeClr>
            </a:solidFill>
          </a:ln>
        </p:spPr>
      </p:pic>
      <p:pic>
        <p:nvPicPr>
          <p:cNvPr id="3076" name="Picture 4" descr="све, лучи, дорога, Природа, весна, солнце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6" y="214290"/>
            <a:ext cx="4214842" cy="4672032"/>
          </a:xfrm>
          <a:prstGeom prst="rect">
            <a:avLst/>
          </a:prstGeom>
          <a:noFill/>
          <a:ln>
            <a:solidFill>
              <a:schemeClr val="bg2">
                <a:lumMod val="10000"/>
              </a:schemeClr>
            </a:solidFill>
          </a:ln>
        </p:spPr>
      </p:pic>
    </p:spTree>
  </p:cSld>
  <p:clrMapOvr>
    <a:masterClrMapping/>
  </p:clrMapOvr>
  <p:transition spd="med" advTm="15000"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Весна природа красивая 46 (700x525, 94Kb)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3571876"/>
            <a:ext cx="3714776" cy="3143272"/>
          </a:xfrm>
          <a:prstGeom prst="rect">
            <a:avLst/>
          </a:prstGeom>
          <a:noFill/>
          <a:ln>
            <a:solidFill>
              <a:schemeClr val="bg2">
                <a:lumMod val="10000"/>
              </a:schemeClr>
            </a:solidFill>
          </a:ln>
        </p:spPr>
      </p:pic>
      <p:pic>
        <p:nvPicPr>
          <p:cNvPr id="19460" name="Picture 4" descr="Весна природа красивая 10 (700x438, 53Kb)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43504" y="3571876"/>
            <a:ext cx="3714776" cy="3143272"/>
          </a:xfrm>
          <a:prstGeom prst="rect">
            <a:avLst/>
          </a:prstGeom>
          <a:noFill/>
          <a:ln>
            <a:solidFill>
              <a:schemeClr val="bg2">
                <a:lumMod val="10000"/>
              </a:schemeClr>
            </a:solidFill>
          </a:ln>
        </p:spPr>
      </p:pic>
      <p:pic>
        <p:nvPicPr>
          <p:cNvPr id="4" name="Рисунок 3" descr="images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43504" y="214290"/>
            <a:ext cx="3714776" cy="3143272"/>
          </a:xfrm>
          <a:prstGeom prst="rect">
            <a:avLst/>
          </a:prstGeom>
          <a:ln>
            <a:solidFill>
              <a:schemeClr val="bg2">
                <a:lumMod val="10000"/>
              </a:schemeClr>
            </a:solidFill>
          </a:ln>
        </p:spPr>
      </p:pic>
      <p:pic>
        <p:nvPicPr>
          <p:cNvPr id="5" name="Рисунок 4" descr="images (7)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5720" y="214290"/>
            <a:ext cx="3714776" cy="3143272"/>
          </a:xfrm>
          <a:prstGeom prst="rect">
            <a:avLst/>
          </a:prstGeom>
          <a:ln>
            <a:solidFill>
              <a:schemeClr val="bg2">
                <a:lumMod val="10000"/>
              </a:schemeClr>
            </a:solidFill>
          </a:ln>
        </p:spPr>
      </p:pic>
      <p:pic>
        <p:nvPicPr>
          <p:cNvPr id="6" name="Рисунок 5" descr="images (45)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743325" y="2047875"/>
            <a:ext cx="1657350" cy="2762250"/>
          </a:xfrm>
          <a:prstGeom prst="rect">
            <a:avLst/>
          </a:prstGeom>
          <a:effectLst>
            <a:softEdge rad="317500"/>
          </a:effectLst>
        </p:spPr>
      </p:pic>
    </p:spTree>
  </p:cSld>
  <p:clrMapOvr>
    <a:masterClrMapping/>
  </p:clrMapOvr>
  <p:transition spd="med" advTm="15000"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4500570"/>
            <a:ext cx="8715436" cy="2214578"/>
          </a:xfrm>
          <a:prstGeom prst="horizontalScroll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txBody>
          <a:bodyPr numCol="2">
            <a:normAutofit fontScale="90000"/>
          </a:bodyPr>
          <a:lstStyle/>
          <a:p>
            <a:pPr algn="l"/>
            <a:r>
              <a:rPr lang="ru-RU" sz="2200" b="1" dirty="0" smtClean="0">
                <a:solidFill>
                  <a:schemeClr val="accent3">
                    <a:lumMod val="50000"/>
                  </a:schemeClr>
                </a:solidFill>
                <a:latin typeface="Garamond" pitchFamily="18" charset="0"/>
              </a:rPr>
              <a:t/>
            </a:r>
            <a:br>
              <a:rPr lang="ru-RU" sz="2200" b="1" dirty="0" smtClean="0">
                <a:solidFill>
                  <a:schemeClr val="accent3">
                    <a:lumMod val="50000"/>
                  </a:schemeClr>
                </a:solidFill>
                <a:latin typeface="Garamond" pitchFamily="18" charset="0"/>
              </a:rPr>
            </a:br>
            <a:r>
              <a:rPr lang="ru-RU" sz="2200" b="1" dirty="0" smtClean="0">
                <a:solidFill>
                  <a:schemeClr val="accent3">
                    <a:lumMod val="50000"/>
                  </a:schemeClr>
                </a:solidFill>
                <a:latin typeface="Garamond" pitchFamily="18" charset="0"/>
              </a:rPr>
              <a:t>НУЖНО СОЛНЦЕ ПОЧИСТИТЬ</a:t>
            </a:r>
            <a:br>
              <a:rPr lang="ru-RU" sz="2200" b="1" dirty="0" smtClean="0">
                <a:solidFill>
                  <a:schemeClr val="accent3">
                    <a:lumMod val="50000"/>
                  </a:schemeClr>
                </a:solidFill>
                <a:latin typeface="Garamond" pitchFamily="18" charset="0"/>
              </a:rPr>
            </a:br>
            <a:r>
              <a:rPr lang="ru-RU" sz="2200" b="1" dirty="0" smtClean="0">
                <a:solidFill>
                  <a:schemeClr val="accent3">
                    <a:lumMod val="50000"/>
                  </a:schemeClr>
                </a:solidFill>
                <a:latin typeface="Garamond" pitchFamily="18" charset="0"/>
              </a:rPr>
              <a:t>ДО БЛЕСКА – </a:t>
            </a:r>
            <a:br>
              <a:rPr lang="ru-RU" sz="2200" b="1" dirty="0" smtClean="0">
                <a:solidFill>
                  <a:schemeClr val="accent3">
                    <a:lumMod val="50000"/>
                  </a:schemeClr>
                </a:solidFill>
                <a:latin typeface="Garamond" pitchFamily="18" charset="0"/>
              </a:rPr>
            </a:br>
            <a:r>
              <a:rPr lang="ru-RU" sz="2200" b="1" dirty="0" smtClean="0">
                <a:solidFill>
                  <a:schemeClr val="accent3">
                    <a:lumMod val="50000"/>
                  </a:schemeClr>
                </a:solidFill>
                <a:latin typeface="Garamond" pitchFamily="18" charset="0"/>
              </a:rPr>
              <a:t>НА ВЕТРУ ПОТУСКНЕЛО</a:t>
            </a:r>
            <a:br>
              <a:rPr lang="ru-RU" sz="2200" b="1" dirty="0" smtClean="0">
                <a:solidFill>
                  <a:schemeClr val="accent3">
                    <a:lumMod val="50000"/>
                  </a:schemeClr>
                </a:solidFill>
                <a:latin typeface="Garamond" pitchFamily="18" charset="0"/>
              </a:rPr>
            </a:br>
            <a:r>
              <a:rPr lang="ru-RU" sz="2200" b="1" dirty="0" smtClean="0">
                <a:solidFill>
                  <a:schemeClr val="accent3">
                    <a:lumMod val="50000"/>
                  </a:schemeClr>
                </a:solidFill>
                <a:latin typeface="Garamond" pitchFamily="18" charset="0"/>
              </a:rPr>
              <a:t>ОНО.</a:t>
            </a:r>
            <a:br>
              <a:rPr lang="ru-RU" sz="2200" b="1" dirty="0" smtClean="0">
                <a:solidFill>
                  <a:schemeClr val="accent3">
                    <a:lumMod val="50000"/>
                  </a:schemeClr>
                </a:solidFill>
                <a:latin typeface="Garamond" pitchFamily="18" charset="0"/>
              </a:rPr>
            </a:br>
            <a:r>
              <a:rPr lang="ru-RU" sz="2200" b="1" dirty="0" smtClean="0">
                <a:solidFill>
                  <a:schemeClr val="accent3">
                    <a:lumMod val="50000"/>
                  </a:schemeClr>
                </a:solidFill>
                <a:latin typeface="Garamond" pitchFamily="18" charset="0"/>
              </a:rPr>
              <a:t/>
            </a:r>
            <a:br>
              <a:rPr lang="ru-RU" sz="2200" b="1" dirty="0" smtClean="0">
                <a:solidFill>
                  <a:schemeClr val="accent3">
                    <a:lumMod val="50000"/>
                  </a:schemeClr>
                </a:solidFill>
                <a:latin typeface="Garamond" pitchFamily="18" charset="0"/>
              </a:rPr>
            </a:br>
            <a:r>
              <a:rPr lang="ru-RU" sz="2200" b="1" dirty="0" smtClean="0">
                <a:solidFill>
                  <a:schemeClr val="accent3">
                    <a:lumMod val="50000"/>
                  </a:schemeClr>
                </a:solidFill>
                <a:latin typeface="Garamond" pitchFamily="18" charset="0"/>
              </a:rPr>
              <a:t>НУЖНО ЗИМНЮЮ СНЯТЬ ЗАНАВЕСКУ</a:t>
            </a:r>
            <a:br>
              <a:rPr lang="ru-RU" sz="2200" b="1" dirty="0" smtClean="0">
                <a:solidFill>
                  <a:schemeClr val="accent3">
                    <a:lumMod val="50000"/>
                  </a:schemeClr>
                </a:solidFill>
                <a:latin typeface="Garamond" pitchFamily="18" charset="0"/>
              </a:rPr>
            </a:br>
            <a:r>
              <a:rPr lang="ru-RU" sz="2200" b="1" dirty="0" smtClean="0">
                <a:solidFill>
                  <a:schemeClr val="accent3">
                    <a:lumMod val="50000"/>
                  </a:schemeClr>
                </a:solidFill>
                <a:latin typeface="Garamond" pitchFamily="18" charset="0"/>
              </a:rPr>
              <a:t>И ПРОМЫТЬ</a:t>
            </a:r>
            <a:br>
              <a:rPr lang="ru-RU" sz="2200" b="1" dirty="0" smtClean="0">
                <a:solidFill>
                  <a:schemeClr val="accent3">
                    <a:lumMod val="50000"/>
                  </a:schemeClr>
                </a:solidFill>
                <a:latin typeface="Garamond" pitchFamily="18" charset="0"/>
              </a:rPr>
            </a:br>
            <a:r>
              <a:rPr lang="ru-RU" sz="2200" b="1" dirty="0" smtClean="0">
                <a:solidFill>
                  <a:schemeClr val="accent3">
                    <a:lumMod val="50000"/>
                  </a:schemeClr>
                </a:solidFill>
                <a:latin typeface="Garamond" pitchFamily="18" charset="0"/>
              </a:rPr>
              <a:t>ГОЛУБОЕ ОКНО,</a:t>
            </a:r>
            <a:r>
              <a:rPr lang="ru-RU" sz="2000" dirty="0" smtClean="0">
                <a:latin typeface="Garamond" pitchFamily="18" charset="0"/>
              </a:rPr>
              <a:t/>
            </a:r>
            <a:br>
              <a:rPr lang="ru-RU" sz="2000" dirty="0" smtClean="0">
                <a:latin typeface="Garamond" pitchFamily="18" charset="0"/>
              </a:rPr>
            </a:br>
            <a:endParaRPr lang="ru-RU" sz="2000" dirty="0">
              <a:latin typeface="Garamond" pitchFamily="18" charset="0"/>
            </a:endParaRPr>
          </a:p>
        </p:txBody>
      </p:sp>
      <p:pic>
        <p:nvPicPr>
          <p:cNvPr id="2052" name="Picture 4" descr="https://encrypted-tbn2.gstatic.com/images?q=tbn:ANd9GcQR4UEpfGOyUK902SFkPCclUVXzJTFzlZDDyPlYRSDmzUheN4f1t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14290"/>
            <a:ext cx="3929090" cy="4286280"/>
          </a:xfrm>
          <a:prstGeom prst="rect">
            <a:avLst/>
          </a:prstGeom>
          <a:noFill/>
          <a:ln>
            <a:solidFill>
              <a:schemeClr val="bg2">
                <a:lumMod val="10000"/>
              </a:schemeClr>
            </a:solidFill>
          </a:ln>
        </p:spPr>
      </p:pic>
      <p:pic>
        <p:nvPicPr>
          <p:cNvPr id="2054" name="Picture 6" descr="https://encrypted-tbn1.gstatic.com/images?q=tbn:ANd9GcSn4ryJ2Pz-BzMZi-t1EaALFPItunMZpb-ef5Z7EEsXz3aChHNNlA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6" y="214290"/>
            <a:ext cx="3929090" cy="4291031"/>
          </a:xfrm>
          <a:prstGeom prst="rect">
            <a:avLst/>
          </a:prstGeom>
          <a:noFill/>
          <a:ln>
            <a:solidFill>
              <a:schemeClr val="bg2">
                <a:lumMod val="10000"/>
              </a:schemeClr>
            </a:solidFill>
          </a:ln>
        </p:spPr>
      </p:pic>
    </p:spTree>
  </p:cSld>
  <p:clrMapOvr>
    <a:masterClrMapping/>
  </p:clrMapOvr>
  <p:transition spd="med" advTm="15000"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4786322"/>
            <a:ext cx="8429684" cy="1857380"/>
          </a:xfrm>
          <a:prstGeom prst="horizontalScroll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txBody>
          <a:bodyPr numCol="2">
            <a:normAutofit/>
          </a:bodyPr>
          <a:lstStyle/>
          <a:p>
            <a:pPr algn="l"/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Garamond" pitchFamily="18" charset="0"/>
              </a:rPr>
              <a:t>ПРОВОДИТЬ ХОЛОДА</a:t>
            </a:r>
            <a:b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Garamond" pitchFamily="18" charset="0"/>
              </a:rPr>
            </a:b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Garamond" pitchFamily="18" charset="0"/>
              </a:rPr>
              <a:t>ЗА ВОРОТА,</a:t>
            </a:r>
            <a:b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Garamond" pitchFamily="18" charset="0"/>
              </a:rPr>
            </a:b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Garamond" pitchFamily="18" charset="0"/>
              </a:rPr>
              <a:t>НЕ СПЕША ОТВОРИТЬ</a:t>
            </a:r>
            <a:b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Garamond" pitchFamily="18" charset="0"/>
              </a:rPr>
            </a:b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Garamond" pitchFamily="18" charset="0"/>
              </a:rPr>
              <a:t>РУЧЕЙКИ…</a:t>
            </a:r>
            <a:b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Garamond" pitchFamily="18" charset="0"/>
              </a:rPr>
            </a:b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Garamond" pitchFamily="18" charset="0"/>
              </a:rPr>
              <a:t>А ЗАКОНЧИТСЯ</a:t>
            </a:r>
            <a:b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Garamond" pitchFamily="18" charset="0"/>
              </a:rPr>
            </a:b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Garamond" pitchFamily="18" charset="0"/>
              </a:rPr>
              <a:t>ЭТА РАБОТА – </a:t>
            </a:r>
            <a:b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Garamond" pitchFamily="18" charset="0"/>
              </a:rPr>
            </a:b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Garamond" pitchFamily="18" charset="0"/>
              </a:rPr>
              <a:t>И РАЗВЯЖУТСЯ ВСЕ УЗЕЛКИ.</a:t>
            </a:r>
            <a:r>
              <a:rPr lang="ru-RU" sz="2000" dirty="0" smtClean="0">
                <a:latin typeface="Garamond" pitchFamily="18" charset="0"/>
              </a:rPr>
              <a:t/>
            </a:r>
            <a:br>
              <a:rPr lang="ru-RU" sz="2000" dirty="0" smtClean="0">
                <a:latin typeface="Garamond" pitchFamily="18" charset="0"/>
              </a:rPr>
            </a:br>
            <a:r>
              <a:rPr lang="ru-RU" sz="1600" dirty="0" smtClean="0">
                <a:solidFill>
                  <a:schemeClr val="bg2">
                    <a:lumMod val="10000"/>
                  </a:schemeClr>
                </a:solidFill>
                <a:latin typeface="Garamond" pitchFamily="18" charset="0"/>
              </a:rPr>
              <a:t>                                                В. ОРЛОВ</a:t>
            </a:r>
            <a:r>
              <a:rPr lang="ru-RU" sz="1600" dirty="0" smtClean="0">
                <a:latin typeface="Garamond" pitchFamily="18" charset="0"/>
              </a:rPr>
              <a:t>.</a:t>
            </a:r>
            <a:endParaRPr lang="ru-RU" sz="2000" dirty="0">
              <a:latin typeface="Garamond" pitchFamily="18" charset="0"/>
            </a:endParaRPr>
          </a:p>
        </p:txBody>
      </p:sp>
      <p:pic>
        <p:nvPicPr>
          <p:cNvPr id="3" name="Рисунок 2" descr="images (3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8" y="285728"/>
            <a:ext cx="3929090" cy="4429156"/>
          </a:xfrm>
          <a:prstGeom prst="rect">
            <a:avLst/>
          </a:prstGeom>
          <a:ln>
            <a:solidFill>
              <a:schemeClr val="bg2">
                <a:lumMod val="10000"/>
              </a:schemeClr>
            </a:solidFill>
          </a:ln>
        </p:spPr>
      </p:pic>
      <p:pic>
        <p:nvPicPr>
          <p:cNvPr id="1026" name="Picture 2" descr="Распустившаяся сирень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6" y="285728"/>
            <a:ext cx="4071966" cy="4429156"/>
          </a:xfrm>
          <a:prstGeom prst="rect">
            <a:avLst/>
          </a:prstGeom>
          <a:noFill/>
          <a:ln>
            <a:solidFill>
              <a:schemeClr val="bg2">
                <a:lumMod val="10000"/>
              </a:schemeClr>
            </a:solidFill>
          </a:ln>
        </p:spPr>
      </p:pic>
    </p:spTree>
  </p:cSld>
  <p:clrMapOvr>
    <a:masterClrMapping/>
  </p:clrMapOvr>
  <p:transition spd="med" advTm="15000"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218</TotalTime>
  <Words>20</Words>
  <Application>Microsoft Office PowerPoint</Application>
  <PresentationFormat>Экран (4:3)</PresentationFormat>
  <Paragraphs>8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Веснянка</vt:lpstr>
      <vt:lpstr>ПОСЛЕ ЗИМНЕЙ ГЛУБОКОЙ ДРЕМОТЫ ДЕЛ НЕМАЛО НА ШАРЕ ЗЕМНОМ. ПЕРЕД ПРАЗДНИКОМ СТОЛЬКО РАБОТЫ! НУЖНО ПОМНИТЬ  ВЕСНЕ ОБО ВСЁМ.</vt:lpstr>
      <vt:lpstr>Слайд 3</vt:lpstr>
      <vt:lpstr>Слайд 4</vt:lpstr>
      <vt:lpstr>И ВЕСНА В ИЗУМРУДНОМ ПЛАТОЧКЕ ХОДИТ, БРОДИТ В ЛЕСАХ И САДАХ. И НА ПАМЯТЬ СЕБЕ УЗЕЛОЧКИ ОСТАВЛЯЕТ НА ГОЛЫХ  ВЕТВЯХ.</vt:lpstr>
      <vt:lpstr>ДНЁМ И НОЧЬЮ  ЕЙ НУЖНО ТРУДИТЬСЯ –  ПЕРЕКРАСИТЬ ЛЕСА И ПОЛЯ. НУЖНО К МАЮ ЗЕМЛЕ НАРЯДИТЬСЯ, ЧТОБЫ СТАЛА КРАСИВОЙ  ЗЕМЛЯ.</vt:lpstr>
      <vt:lpstr>Слайд 7</vt:lpstr>
      <vt:lpstr> НУЖНО СОЛНЦЕ ПОЧИСТИТЬ ДО БЛЕСКА –  НА ВЕТРУ ПОТУСКНЕЛО ОНО.  НУЖНО ЗИМНЮЮ СНЯТЬ ЗАНАВЕСКУ И ПРОМЫТЬ ГОЛУБОЕ ОКНО, </vt:lpstr>
      <vt:lpstr>ПРОВОДИТЬ ХОЛОДА ЗА ВОРОТА, НЕ СПЕША ОТВОРИТЬ РУЧЕЙКИ… А ЗАКОНЧИТСЯ ЭТА РАБОТА –  И РАЗВЯЖУТСЯ ВСЕ УЗЕЛКИ.                                                 В. ОРЛОВ.</vt:lpstr>
      <vt:lpstr>ЗДРАВСТВУЙ, ВЕСНА!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Люба</dc:creator>
  <cp:lastModifiedBy>Люба</cp:lastModifiedBy>
  <cp:revision>25</cp:revision>
  <dcterms:created xsi:type="dcterms:W3CDTF">2014-04-05T06:22:52Z</dcterms:created>
  <dcterms:modified xsi:type="dcterms:W3CDTF">2015-03-15T08:44:39Z</dcterms:modified>
</cp:coreProperties>
</file>