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844" autoAdjust="0"/>
  </p:normalViewPr>
  <p:slideViewPr>
    <p:cSldViewPr>
      <p:cViewPr varScale="1">
        <p:scale>
          <a:sx n="53" d="100"/>
          <a:sy n="53" d="100"/>
        </p:scale>
        <p:origin x="-13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D0033-AA87-4C23-8A63-06A7DAD2A5B1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3B341-36AD-44DE-A299-A47B865E02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43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791" TargetMode="External"/><Relationship Id="rId3" Type="http://schemas.openxmlformats.org/officeDocument/2006/relationships/hyperlink" Target="https://ru.wikipedia.org/wiki/%D0%93%D0%BE%D0%B3%D0%BE%D0%BB%D1%8C-%D0%AF%D0%BD%D0%BE%D0%B2%D1%81%D0%BA%D0%B8%D0%B9,_%D0%92%D0%B0%D1%81%D0%B8%D0%BB%D0%B8%D0%B9_%D0%90%D1%84%D0%B0%D0%BD%D0%B0%D1%81%D1%8C%D0%B5%D0%B2%D0%B8%D1%87" TargetMode="External"/><Relationship Id="rId7" Type="http://schemas.openxmlformats.org/officeDocument/2006/relationships/hyperlink" Target="https://ru.wikipedia.org/wiki/%D0%93%D0%BE%D0%B3%D0%BE%D0%BB%D1%8C,_%D0%9C%D0%B0%D1%80%D0%B8%D1%8F_%D0%98%D0%B2%D0%B0%D0%BD%D0%BE%D0%B2%D0%BD%D0%B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2%D0%B5%D0%B0%D1%82%D1%80" TargetMode="External"/><Relationship Id="rId11" Type="http://schemas.openxmlformats.org/officeDocument/2006/relationships/hyperlink" Target="https://ru.wikipedia.org/wiki/%D0%9C%D0%B8%D1%81%D1%82%D0%B8%D1%86%D0%B8%D0%B7%D0%BC" TargetMode="External"/><Relationship Id="rId5" Type="http://schemas.openxmlformats.org/officeDocument/2006/relationships/hyperlink" Target="https://ru.wikipedia.org/wiki/1825" TargetMode="External"/><Relationship Id="rId10" Type="http://schemas.openxmlformats.org/officeDocument/2006/relationships/hyperlink" Target="https://ru.wikipedia.org/wiki/1805_%D0%B3%D0%BE%D0%B4" TargetMode="External"/><Relationship Id="rId4" Type="http://schemas.openxmlformats.org/officeDocument/2006/relationships/hyperlink" Target="https://ru.wikipedia.org/wiki/1777" TargetMode="External"/><Relationship Id="rId9" Type="http://schemas.openxmlformats.org/officeDocument/2006/relationships/hyperlink" Target="https://ru.wikipedia.org/wiki/1868" TargetMode="Externa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893" TargetMode="External"/><Relationship Id="rId3" Type="http://schemas.openxmlformats.org/officeDocument/2006/relationships/hyperlink" Target="https://ru.wikipedia.org/wiki/1810" TargetMode="External"/><Relationship Id="rId7" Type="http://schemas.openxmlformats.org/officeDocument/2006/relationships/hyperlink" Target="https://ru.wikipedia.org/wiki/1821" TargetMode="External"/><Relationship Id="rId12" Type="http://schemas.openxmlformats.org/officeDocument/2006/relationships/hyperlink" Target="https://ru.wikipedia.org/wiki/1907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1844" TargetMode="External"/><Relationship Id="rId11" Type="http://schemas.openxmlformats.org/officeDocument/2006/relationships/hyperlink" Target="https://ru.wikipedia.org/wiki/1825" TargetMode="External"/><Relationship Id="rId5" Type="http://schemas.openxmlformats.org/officeDocument/2006/relationships/hyperlink" Target="https://ru.wikipedia.org/wiki/1811" TargetMode="External"/><Relationship Id="rId10" Type="http://schemas.openxmlformats.org/officeDocument/2006/relationships/hyperlink" Target="https://ru.wikipedia.org/wiki/1864" TargetMode="External"/><Relationship Id="rId4" Type="http://schemas.openxmlformats.org/officeDocument/2006/relationships/hyperlink" Target="https://ru.wikipedia.org/wiki/1819" TargetMode="External"/><Relationship Id="rId9" Type="http://schemas.openxmlformats.org/officeDocument/2006/relationships/hyperlink" Target="https://ru.wikipedia.org/wiki/1823" TargetMode="Externa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8%D1%80%D0%B3%D0%BE%D1%80%D0%BE%D0%B4%D1%81%D0%BA%D0%B8%D0%B9_%D1%83%D0%B5%D0%B7%D0%B4" TargetMode="External"/><Relationship Id="rId3" Type="http://schemas.openxmlformats.org/officeDocument/2006/relationships/hyperlink" Target="https://ru.wikipedia.org/wiki/1_%D0%B0%D0%BF%D1%80%D0%B5%D0%BB%D1%8F" TargetMode="External"/><Relationship Id="rId7" Type="http://schemas.openxmlformats.org/officeDocument/2006/relationships/hyperlink" Target="https://ru.wikipedia.org/w/index.php?title=%D0%9F%D0%BE%D0%BB%D1%82%D0%B0%D0%B2%D1%81%D0%BA%D0%B8%D0%B9_%D1%83%D0%B5%D0%B7%D0%B4&amp;action=edit&amp;redlink=1" TargetMode="External"/><Relationship Id="rId12" Type="http://schemas.openxmlformats.org/officeDocument/2006/relationships/hyperlink" Target="https://ru.wikipedia.org/wiki/%D0%9F%D0%B5%D1%82%D0%B5%D1%80%D0%B1%D1%83%D1%80%D0%B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F%D1%81%D1%91%D0%BB" TargetMode="External"/><Relationship Id="rId11" Type="http://schemas.openxmlformats.org/officeDocument/2006/relationships/hyperlink" Target="https://ru.wikipedia.org/wiki/%D0%AD%D1%82%D0%BD%D0%BE%D0%B3%D1%80%D0%B0%D1%84%D0%B8%D1%8F" TargetMode="External"/><Relationship Id="rId5" Type="http://schemas.openxmlformats.org/officeDocument/2006/relationships/hyperlink" Target="https://ru.wikipedia.org/wiki/%D0%91%D0%BE%D0%BB%D1%8C%D1%88%D0%B8%D0%B5_%D0%A1%D0%BE%D1%80%D0%BE%D1%87%D0%B8%D0%BD%D1%86%D1%8B" TargetMode="External"/><Relationship Id="rId10" Type="http://schemas.openxmlformats.org/officeDocument/2006/relationships/hyperlink" Target="https://ru.wikipedia.org/wiki/%D0%9F%D0%BE%D0%B2%D0%B5%D1%81%D1%82%D1%8C" TargetMode="External"/><Relationship Id="rId4" Type="http://schemas.openxmlformats.org/officeDocument/2006/relationships/hyperlink" Target="https://ru.wikipedia.org/wiki/1809_%D0%B3%D0%BE%D0%B4" TargetMode="External"/><Relationship Id="rId9" Type="http://schemas.openxmlformats.org/officeDocument/2006/relationships/hyperlink" Target="https://ru.wikipedia.org/wiki/%D0%9F%D0%BE%D0%BB%D1%82%D0%B0%D0%B2%D1%81%D0%BA%D0%B0%D1%8F_%D0%B3%D1%83%D0%B1%D0%B5%D1%80%D0%BD%D0%B8%D1%8F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B%D1%82%D0%B0%D0%B2%D0%B0" TargetMode="External"/><Relationship Id="rId7" Type="http://schemas.openxmlformats.org/officeDocument/2006/relationships/hyperlink" Target="https://ru.wikipedia.org/wiki/1828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1821" TargetMode="External"/><Relationship Id="rId5" Type="http://schemas.openxmlformats.org/officeDocument/2006/relationships/hyperlink" Target="https://ru.wikipedia.org/wiki/%D0%9D%D0%B5%D0%B6%D0%B8%D0%BD" TargetMode="External"/><Relationship Id="rId4" Type="http://schemas.openxmlformats.org/officeDocument/2006/relationships/hyperlink" Target="https://ru.wikipedia.org/wiki/%D0%93%D0%B8%D0%BC%D0%BD%D0%B0%D0%B7%D0%B8%D1%8F_%D0%B2%D1%8B%D1%81%D1%88%D0%B8%D1%85_%D0%BD%D0%B0%D1%83%D0%BA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725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Николай Васильевич Гоголь происходил из небогатой, но старинной малороссийской фамилии. Его родной дед Афанасий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Демьянович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Гоголь-Яновский, человек по тому времени образованный, но чрезвычайно простой и добрый, жил со своей женой Татьяной (урожденной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Лизогуб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совсем по-старосветски: низенький, бедный на вид деревенский домик, плохое хозяйство, но много дворни(400 душ крепостных); множество всяких деревенских запасов и необыкновенно радушное гостеприимство по отношению ко всем – родным и чужим, званным и незваным людям. Предки писателя со стороны отца были потомственными священниками, однако дед писателя Афанасий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Демьянович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оставил духовное поприще и поступил на службу в гетманскую канцелярию; именно он прибавил к своей фамилии Яновский другую -- Гоголь, что должно было продемонстрировать происхождение рода от известного в украинской истории 17 века полковника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Евстафия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(Остапа) Гоголя (факт этот не находит достаточного подтверждения).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08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Отец Гоголя,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Гоголь-Яновский, Василий Афанасьевич"/>
              </a:rPr>
              <a:t>Василий Афанасьевич Гоголь-Яновский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1777"/>
              </a:rPr>
              <a:t>1777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1825"/>
              </a:rPr>
              <a:t>1825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умер, когда сыну было 15 лет. Полагают, что сценическая деятельность отца, который был замечательным рассказчиком и писал пьесы для домашнего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Театр"/>
              </a:rPr>
              <a:t>театра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определила интересы будущего писателя — у Гоголя рано проявился интерес к театру.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Мать Гоголя,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Гоголь, Мария Ивановна"/>
              </a:rPr>
              <a:t>Мария Ивановна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1791"/>
              </a:rPr>
              <a:t>1791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1868"/>
              </a:rPr>
              <a:t>1868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рожд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Косяровская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была выдана замуж в возрасте четырнадцати лет в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1805 год"/>
              </a:rPr>
              <a:t>1805 году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По отзывам современников, она была исключительно хороша собой. Жених был вдвое старше неё. Влиянию матери приписывают задатки религиозности и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Мистицизм"/>
              </a:rPr>
              <a:t>мистицизма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 концу жизни овладевшими всем существом Гоголя.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5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Помимо Николая в семье было ещё одиннадцать детей. Всего было шесть мальчиков и шесть девочек. Первые два мальчика родились мёртвыми. Гоголь был третьим ребёнком. Четвёртым сыном был рано умерший Иван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1810"/>
              </a:rPr>
              <a:t>1810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1819"/>
              </a:rPr>
              <a:t>1819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Затем родилась дочь Мария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1811"/>
              </a:rPr>
              <a:t>1811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1844"/>
              </a:rPr>
              <a:t>1844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Все средние дети также умерли в младенчестве. Последними родились дочери Анна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1821"/>
              </a:rPr>
              <a:t>1821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1893"/>
              </a:rPr>
              <a:t>1893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Елизавета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1823"/>
              </a:rPr>
              <a:t>1823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1864"/>
              </a:rPr>
              <a:t>1864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и Ольга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1825"/>
              </a:rPr>
              <a:t>1825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1907"/>
              </a:rPr>
              <a:t>1907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291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Николай Васильевич Гоголь родился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1 апреля"/>
              </a:rPr>
              <a:t>20 марта (1 апреля)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1809 год"/>
              </a:rPr>
              <a:t>1809 года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Большие Сорочинцы"/>
              </a:rPr>
              <a:t>Сорочинцах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близ реки </a:t>
            </a:r>
            <a:r>
              <a:rPr lang="ru-RU" sz="14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Псёл"/>
              </a:rPr>
              <a:t>Псёл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на границе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Полтавский уезд (страница отсутствует)"/>
              </a:rPr>
              <a:t>Полтавского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Миргородский уезд"/>
              </a:rPr>
              <a:t>Миргородского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уездов (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Полтавская губерния"/>
              </a:rPr>
              <a:t>Полтавская губерния</a:t>
            </a:r>
            <a:r>
              <a:rPr lang="ru-RU" sz="14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Николаем его назвали в честь чудотворной иконы Святителя Николая. 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Детские годы Гоголь провел в имении родителей Васильевке (другое название - </a:t>
            </a:r>
            <a:r>
              <a:rPr lang="ru-RU" sz="14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Яновщина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Жизнь в деревне до школы и после, в каникулы, шла в полнейшей обстановке малороссийского быта, как панского, так и крестьянского. Впоследствии эти впечатления легли в основу малороссийских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Повесть"/>
              </a:rPr>
              <a:t>повестей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Гоголя, послужили причиной его исторических 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Этнография"/>
              </a:rPr>
              <a:t>интересов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позднее из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Петербург"/>
              </a:rPr>
              <a:t>Петербурга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Гоголь постоянно обращался к матери, когда ему требовались новые бытовые подробности для его повестей. </a:t>
            </a:r>
            <a:endParaRPr lang="ru-RU" sz="1400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062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возрасте десяти лет Гоголя отвезли в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Полтава"/>
              </a:rPr>
              <a:t>Полтаву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к одному из местных учителей, для подготовки к гимназии; затем он поступил в 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Гимназия высших наук"/>
              </a:rPr>
              <a:t>Гимназию высших наук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Нежин"/>
              </a:rPr>
              <a:t>Нежине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(с мая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1821"/>
              </a:rPr>
              <a:t>1821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по июнь 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1828"/>
              </a:rPr>
              <a:t>1828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Гоголь не был прилежным учеником, но обладал прекрасной памятью, за несколько дней готовился к экзаменам и переходил из класса в класс; он был очень слаб в языках и делал успехи только в рисовании и русской словесности. В плохом обучении была, по-видимому, отчасти виновата и сама гимназия высших наук, в первые годы своего существования не слишком хорошо организованная. Недостатки школы восполнялись самообразованием в кружке товарищей. выписывали в складчину журналы; затеяли свой рукописный журнал, где Гоголь много писал в стихах. В то время он писал</a:t>
            </a:r>
            <a:r>
              <a:rPr lang="ru-RU" sz="14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стихотворения, трагедии, историческую поэму и повесть, а также сатиру «Нечто о Нежине, или Дуракам закон не писан»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9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Среди трёх гениев - Пушкин, Лермонтов, Гоголь,- олицетворяющих первую половину 19</a:t>
            </a:r>
            <a:r>
              <a:rPr lang="ru-RU" sz="1400" baseline="0" dirty="0" smtClean="0"/>
              <a:t> века, у Николая Васильевича место не последнее. Оно особое. Если Пушкину и Лермонтову удалось выразить себя в своем времени, то Гоголю, как никому другому, удалось изобразить и выразить Россию.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9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B341-36AD-44DE-A299-A47B865E026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95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FD59A-4B24-47CC-B7A0-44632616A47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959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F3F179A-AD6E-464C-B6D0-1D68254381D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F56B2F-5B00-4058-BA5B-EAEAB35EF8B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uliyaberdnik.livejournal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" TargetMode="External"/><Relationship Id="rId5" Type="http://schemas.openxmlformats.org/officeDocument/2006/relationships/hyperlink" Target="http://smena-online.ru/node/45213/print" TargetMode="External"/><Relationship Id="rId4" Type="http://schemas.openxmlformats.org/officeDocument/2006/relationships/hyperlink" Target="http://www.bibliotekar.ru/rusGogol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204864"/>
            <a:ext cx="7406640" cy="1440160"/>
          </a:xfrm>
        </p:spPr>
        <p:txBody>
          <a:bodyPr>
            <a:normAutofit/>
            <a:scene3d>
              <a:camera prst="perspectiveAbove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Детство Гоголя</a:t>
            </a:r>
            <a:endParaRPr lang="ru-RU" sz="72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76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5"/>
          <a:stretch/>
        </p:blipFill>
        <p:spPr bwMode="auto">
          <a:xfrm>
            <a:off x="683568" y="620688"/>
            <a:ext cx="8104581" cy="5278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40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03282"/>
            <a:ext cx="2671564" cy="3193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44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Родители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524000"/>
            <a:ext cx="4217672" cy="466344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Мария Ивановна Гоголь – Яновская (урожденная </a:t>
            </a:r>
            <a:r>
              <a:rPr lang="ru-RU" dirty="0" err="1" smtClean="0"/>
              <a:t>Косяровская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38847"/>
            <a:ext cx="2520280" cy="33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556792"/>
            <a:ext cx="3744416" cy="4630647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Василий Афанасьевич Гоголь- Яновский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97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Братья и сестры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Мария (1811-1844)</a:t>
            </a:r>
          </a:p>
          <a:p>
            <a:r>
              <a:rPr lang="ru-RU" dirty="0" smtClean="0"/>
              <a:t>Анна (1821-1893)</a:t>
            </a:r>
          </a:p>
          <a:p>
            <a:r>
              <a:rPr lang="ru-RU" dirty="0" smtClean="0"/>
              <a:t>Елизавета (1823-1864)</a:t>
            </a:r>
          </a:p>
          <a:p>
            <a:r>
              <a:rPr lang="ru-RU" dirty="0" smtClean="0"/>
              <a:t>Ольга (1825-1907)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4013746"/>
            <a:ext cx="2511714" cy="279345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4168" y="4147811"/>
            <a:ext cx="2069028" cy="265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7864" y="4081946"/>
            <a:ext cx="1953742" cy="275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44208" y="1391776"/>
            <a:ext cx="2055979" cy="267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63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01558" cy="6336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31710"/>
            <a:ext cx="429898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18" y="428456"/>
            <a:ext cx="2652886" cy="265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1680" y="3631127"/>
            <a:ext cx="6355576" cy="3171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03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583322"/>
            <a:ext cx="7416824" cy="588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9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/>
              <a:t>А. С. </a:t>
            </a:r>
            <a:r>
              <a:rPr lang="ru-RU" b="1" dirty="0" smtClean="0"/>
              <a:t>Пушкин</a:t>
            </a:r>
            <a:r>
              <a:rPr lang="ru-RU" dirty="0" smtClean="0"/>
              <a:t> «…с </a:t>
            </a:r>
            <a:r>
              <a:rPr lang="ru-RU" dirty="0"/>
              <a:t>Гоголя начинается новый период русской литературы, русской поэзии</a:t>
            </a:r>
            <a:r>
              <a:rPr lang="ru-RU" dirty="0" smtClean="0"/>
              <a:t>...»</a:t>
            </a:r>
          </a:p>
          <a:p>
            <a:pPr marL="82296" indent="0" algn="just">
              <a:buNone/>
            </a:pPr>
            <a:r>
              <a:rPr lang="ru-RU" b="1" dirty="0"/>
              <a:t>А. И. </a:t>
            </a:r>
            <a:r>
              <a:rPr lang="ru-RU" b="1" dirty="0" smtClean="0"/>
              <a:t>Герцен</a:t>
            </a:r>
            <a:r>
              <a:rPr lang="ru-RU" dirty="0" smtClean="0"/>
              <a:t> «…перед </a:t>
            </a:r>
            <a:r>
              <a:rPr lang="ru-RU" dirty="0"/>
              <a:t>Гоголем должно благоговеть, как перед человеком, одаренным самым глубоким умом и самой любовью к людям</a:t>
            </a:r>
            <a:r>
              <a:rPr lang="ru-RU" dirty="0" smtClean="0"/>
              <a:t>...»</a:t>
            </a:r>
          </a:p>
          <a:p>
            <a:pPr marL="82296" indent="0" algn="just">
              <a:buNone/>
            </a:pPr>
            <a:r>
              <a:rPr lang="ru-RU" b="1" dirty="0"/>
              <a:t>Т. Г. </a:t>
            </a:r>
            <a:r>
              <a:rPr lang="ru-RU" b="1" dirty="0" smtClean="0"/>
              <a:t>Шевченко</a:t>
            </a:r>
            <a:r>
              <a:rPr lang="ru-RU" dirty="0" smtClean="0"/>
              <a:t> «... давно </a:t>
            </a:r>
            <a:r>
              <a:rPr lang="ru-RU" dirty="0"/>
              <a:t>уже не было в мире писателя, который был бы так важен для своего народа, как Гоголь для </a:t>
            </a:r>
            <a:r>
              <a:rPr lang="ru-RU" dirty="0" smtClean="0"/>
              <a:t>России…»</a:t>
            </a:r>
            <a:endParaRPr lang="ru-RU" dirty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1168"/>
            <a:ext cx="1224136" cy="178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71045"/>
            <a:ext cx="1704968" cy="238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966458"/>
            <a:ext cx="1348185" cy="179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48" y="460807"/>
            <a:ext cx="4464496" cy="6154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23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6864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Источники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http://yuliyaberdnik.livejournal.com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http://www.bibliotekar.ru/rusGogol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smena-online.ru/node/45213/print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https://ru.wikipedia.org/wiki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61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638" y="3056929"/>
            <a:ext cx="7089167" cy="12997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766157" y="311887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14038" y="566124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652120" y="802230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67105" y="802230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721854" y="70732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5941932" y="566124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640604" y="4325484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14038" y="3246517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1932266" y="48160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2118792" y="569503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771238" y="226986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7777926" y="4541396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5934393" y="4026635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4538570" y="4160917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3772233" y="551080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1140433" y="4541396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7687317" y="2418465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2640604" y="2048164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5452970" y="2269868"/>
            <a:ext cx="914400" cy="914400"/>
          </a:xfrm>
          <a:prstGeom prst="star5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4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</TotalTime>
  <Words>412</Words>
  <Application>Microsoft Office PowerPoint</Application>
  <PresentationFormat>Экран (4:3)</PresentationFormat>
  <Paragraphs>47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Детство Гоголя</vt:lpstr>
      <vt:lpstr>Презентация PowerPoint</vt:lpstr>
      <vt:lpstr>Родители</vt:lpstr>
      <vt:lpstr>Братья и сестры</vt:lpstr>
      <vt:lpstr>Презентация PowerPoint</vt:lpstr>
      <vt:lpstr>Презентация PowerPoint</vt:lpstr>
      <vt:lpstr>Презентация PowerPoint</vt:lpstr>
      <vt:lpstr>Источники информации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Детство Гоголя</dc:title>
  <dc:creator>Наталья</dc:creator>
  <cp:lastModifiedBy>Наталья</cp:lastModifiedBy>
  <cp:revision>14</cp:revision>
  <dcterms:created xsi:type="dcterms:W3CDTF">2014-12-14T19:06:06Z</dcterms:created>
  <dcterms:modified xsi:type="dcterms:W3CDTF">2015-03-15T20:52:05Z</dcterms:modified>
</cp:coreProperties>
</file>