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4" r:id="rId1"/>
  </p:sldMasterIdLst>
  <p:sldIdLst>
    <p:sldId id="256" r:id="rId2"/>
    <p:sldId id="258" r:id="rId3"/>
    <p:sldId id="257" r:id="rId4"/>
    <p:sldId id="259" r:id="rId5"/>
    <p:sldId id="273" r:id="rId6"/>
    <p:sldId id="263" r:id="rId7"/>
    <p:sldId id="260" r:id="rId8"/>
    <p:sldId id="261" r:id="rId9"/>
    <p:sldId id="262" r:id="rId10"/>
    <p:sldId id="266" r:id="rId11"/>
    <p:sldId id="281" r:id="rId12"/>
    <p:sldId id="269" r:id="rId13"/>
    <p:sldId id="274" r:id="rId14"/>
    <p:sldId id="271" r:id="rId15"/>
    <p:sldId id="275" r:id="rId16"/>
  </p:sldIdLst>
  <p:sldSz cx="9144000" cy="6858000" type="screen4x3"/>
  <p:notesSz cx="6797675" cy="9926638"/>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1" autoAdjust="0"/>
    <p:restoredTop sz="94660"/>
  </p:normalViewPr>
  <p:slideViewPr>
    <p:cSldViewPr>
      <p:cViewPr varScale="1">
        <p:scale>
          <a:sx n="51" d="100"/>
          <a:sy n="51" d="100"/>
        </p:scale>
        <p:origin x="-936" y="-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chart1.xml><?xml version="1.0" encoding="utf-8"?>
<c:chartSpace xmlns:c="http://schemas.openxmlformats.org/drawingml/2006/chart" xmlns:a="http://schemas.openxmlformats.org/drawingml/2006/main" xmlns:r="http://schemas.openxmlformats.org/officeDocument/2006/relationships">
  <c:lang val="ru-RU"/>
  <c:chart>
    <c:plotArea>
      <c:layout/>
      <c:barChart>
        <c:barDir val="col"/>
        <c:grouping val="clustered"/>
        <c:ser>
          <c:idx val="0"/>
          <c:order val="0"/>
          <c:tx>
            <c:strRef>
              <c:f>Лист1!$B$1</c:f>
              <c:strCache>
                <c:ptCount val="1"/>
                <c:pt idx="0">
                  <c:v>Общение</c:v>
                </c:pt>
              </c:strCache>
            </c:strRef>
          </c:tx>
          <c:cat>
            <c:strRef>
              <c:f>Лист1!$A$2:$A$5</c:f>
              <c:strCache>
                <c:ptCount val="4"/>
                <c:pt idx="0">
                  <c:v>Школа №1</c:v>
                </c:pt>
                <c:pt idx="1">
                  <c:v>Школа №2</c:v>
                </c:pt>
                <c:pt idx="2">
                  <c:v>Школа №3</c:v>
                </c:pt>
                <c:pt idx="3">
                  <c:v>Школа №4</c:v>
                </c:pt>
              </c:strCache>
            </c:strRef>
          </c:cat>
          <c:val>
            <c:numRef>
              <c:f>Лист1!$B$2:$B$5</c:f>
              <c:numCache>
                <c:formatCode>0%</c:formatCode>
                <c:ptCount val="4"/>
                <c:pt idx="0">
                  <c:v>0.5</c:v>
                </c:pt>
                <c:pt idx="1">
                  <c:v>0.4</c:v>
                </c:pt>
                <c:pt idx="2">
                  <c:v>0.4</c:v>
                </c:pt>
                <c:pt idx="3">
                  <c:v>0.30000000000000004</c:v>
                </c:pt>
              </c:numCache>
            </c:numRef>
          </c:val>
        </c:ser>
        <c:ser>
          <c:idx val="1"/>
          <c:order val="1"/>
          <c:tx>
            <c:strRef>
              <c:f>Лист1!$C$1</c:f>
              <c:strCache>
                <c:ptCount val="1"/>
                <c:pt idx="0">
                  <c:v>Развлечение</c:v>
                </c:pt>
              </c:strCache>
            </c:strRef>
          </c:tx>
          <c:cat>
            <c:strRef>
              <c:f>Лист1!$A$2:$A$5</c:f>
              <c:strCache>
                <c:ptCount val="4"/>
                <c:pt idx="0">
                  <c:v>Школа №1</c:v>
                </c:pt>
                <c:pt idx="1">
                  <c:v>Школа №2</c:v>
                </c:pt>
                <c:pt idx="2">
                  <c:v>Школа №3</c:v>
                </c:pt>
                <c:pt idx="3">
                  <c:v>Школа №4</c:v>
                </c:pt>
              </c:strCache>
            </c:strRef>
          </c:cat>
          <c:val>
            <c:numRef>
              <c:f>Лист1!$C$2:$C$5</c:f>
              <c:numCache>
                <c:formatCode>0%</c:formatCode>
                <c:ptCount val="4"/>
                <c:pt idx="0">
                  <c:v>0.30000000000000004</c:v>
                </c:pt>
                <c:pt idx="1">
                  <c:v>0.42000000000000004</c:v>
                </c:pt>
                <c:pt idx="2">
                  <c:v>0.45</c:v>
                </c:pt>
                <c:pt idx="3">
                  <c:v>0.4</c:v>
                </c:pt>
              </c:numCache>
            </c:numRef>
          </c:val>
        </c:ser>
        <c:ser>
          <c:idx val="2"/>
          <c:order val="2"/>
          <c:tx>
            <c:strRef>
              <c:f>Лист1!$D$1</c:f>
              <c:strCache>
                <c:ptCount val="1"/>
                <c:pt idx="0">
                  <c:v>Работа</c:v>
                </c:pt>
              </c:strCache>
            </c:strRef>
          </c:tx>
          <c:cat>
            <c:strRef>
              <c:f>Лист1!$A$2:$A$5</c:f>
              <c:strCache>
                <c:ptCount val="4"/>
                <c:pt idx="0">
                  <c:v>Школа №1</c:v>
                </c:pt>
                <c:pt idx="1">
                  <c:v>Школа №2</c:v>
                </c:pt>
                <c:pt idx="2">
                  <c:v>Школа №3</c:v>
                </c:pt>
                <c:pt idx="3">
                  <c:v>Школа №4</c:v>
                </c:pt>
              </c:strCache>
            </c:strRef>
          </c:cat>
          <c:val>
            <c:numRef>
              <c:f>Лист1!$D$2:$D$5</c:f>
              <c:numCache>
                <c:formatCode>0%</c:formatCode>
                <c:ptCount val="4"/>
                <c:pt idx="0">
                  <c:v>0.2</c:v>
                </c:pt>
                <c:pt idx="1">
                  <c:v>0.18000000000000002</c:v>
                </c:pt>
                <c:pt idx="2">
                  <c:v>0.15000000000000002</c:v>
                </c:pt>
                <c:pt idx="3">
                  <c:v>0.30000000000000004</c:v>
                </c:pt>
              </c:numCache>
            </c:numRef>
          </c:val>
        </c:ser>
        <c:axId val="101471744"/>
        <c:axId val="101473280"/>
      </c:barChart>
      <c:catAx>
        <c:axId val="101471744"/>
        <c:scaling>
          <c:orientation val="minMax"/>
        </c:scaling>
        <c:axPos val="b"/>
        <c:tickLblPos val="nextTo"/>
        <c:crossAx val="101473280"/>
        <c:crosses val="autoZero"/>
        <c:auto val="1"/>
        <c:lblAlgn val="ctr"/>
        <c:lblOffset val="100"/>
      </c:catAx>
      <c:valAx>
        <c:axId val="101473280"/>
        <c:scaling>
          <c:orientation val="minMax"/>
        </c:scaling>
        <c:axPos val="l"/>
        <c:majorGridlines/>
        <c:numFmt formatCode="0%" sourceLinked="1"/>
        <c:tickLblPos val="nextTo"/>
        <c:crossAx val="101471744"/>
        <c:crosses val="autoZero"/>
        <c:crossBetween val="between"/>
      </c:valAx>
    </c:plotArea>
    <c:legend>
      <c:legendPos val="r"/>
      <c:layout/>
    </c:legend>
    <c:plotVisOnly val="1"/>
  </c:chart>
  <c:txPr>
    <a:bodyPr/>
    <a:lstStyle/>
    <a:p>
      <a:pPr>
        <a:defRPr sz="1800"/>
      </a:pPr>
      <a:endParaRPr lang="ru-RU"/>
    </a:p>
  </c:txPr>
  <c:externalData r:id="rId1"/>
</c:chartSpace>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4" name="Прямоугольник 3"/>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Прямая соединительная линия 4"/>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a:defRPr/>
            </a:pPr>
            <a:endParaRPr lang="en-US"/>
          </a:p>
        </p:txBody>
      </p:sp>
      <p:sp>
        <p:nvSpPr>
          <p:cNvPr id="12" name="Заголовок 11"/>
          <p:cNvSpPr>
            <a:spLocks noGrp="1"/>
          </p:cNvSpPr>
          <p:nvPr>
            <p:ph type="ctrTitle"/>
          </p:nvPr>
        </p:nvSpPr>
        <p:spPr>
          <a:xfrm>
            <a:off x="3366868" y="533400"/>
            <a:ext cx="5105400" cy="2868168"/>
          </a:xfrm>
        </p:spPr>
        <p:txBody>
          <a:bodyPr>
            <a:noAutofit/>
          </a:bodyPr>
          <a:lstStyle>
            <a:lvl1pPr algn="r">
              <a:defRPr sz="4200" b="1"/>
            </a:lvl1pPr>
            <a:extLst/>
          </a:lstStyle>
          <a:p>
            <a:r>
              <a:rPr lang="ru-RU" smtClean="0"/>
              <a:t>Образец заголовка</a:t>
            </a:r>
            <a:endParaRPr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6" name="Дата 30"/>
          <p:cNvSpPr>
            <a:spLocks noGrp="1"/>
          </p:cNvSpPr>
          <p:nvPr>
            <p:ph type="dt" sz="half" idx="10"/>
          </p:nvPr>
        </p:nvSpPr>
        <p:spPr>
          <a:xfrm>
            <a:off x="5870575" y="6557963"/>
            <a:ext cx="2003425" cy="227012"/>
          </a:xfrm>
        </p:spPr>
        <p:txBody>
          <a:bodyPr/>
          <a:lstStyle>
            <a:lvl1pPr>
              <a:defRPr lang="en-US">
                <a:solidFill>
                  <a:srgbClr val="FFFFFF"/>
                </a:solidFill>
              </a:defRPr>
            </a:lvl1pPr>
            <a:extLst/>
          </a:lstStyle>
          <a:p>
            <a:pPr>
              <a:defRPr/>
            </a:pPr>
            <a:fld id="{D96DB434-B339-4481-A264-AFC172583C02}" type="datetimeFigureOut">
              <a:rPr lang="ru-RU"/>
              <a:pPr>
                <a:defRPr/>
              </a:pPr>
              <a:t>16.03.2015</a:t>
            </a:fld>
            <a:endParaRPr lang="ru-RU"/>
          </a:p>
        </p:txBody>
      </p:sp>
      <p:sp>
        <p:nvSpPr>
          <p:cNvPr id="7" name="Нижний колонтитул 17"/>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lang="ru-RU"/>
          </a:p>
        </p:txBody>
      </p:sp>
      <p:sp>
        <p:nvSpPr>
          <p:cNvPr id="8" name="Номер слайда 28"/>
          <p:cNvSpPr>
            <a:spLocks noGrp="1"/>
          </p:cNvSpPr>
          <p:nvPr>
            <p:ph type="sldNum" sz="quarter" idx="12"/>
          </p:nvPr>
        </p:nvSpPr>
        <p:spPr>
          <a:xfrm>
            <a:off x="7880350" y="6556375"/>
            <a:ext cx="588963" cy="228600"/>
          </a:xfrm>
        </p:spPr>
        <p:txBody>
          <a:bodyPr/>
          <a:lstStyle>
            <a:lvl1pPr>
              <a:defRPr lang="en-US">
                <a:solidFill>
                  <a:srgbClr val="FFFFFF"/>
                </a:solidFill>
              </a:defRPr>
            </a:lvl1pPr>
            <a:extLst/>
          </a:lstStyle>
          <a:p>
            <a:pPr>
              <a:defRPr/>
            </a:pPr>
            <a:fld id="{1C753954-4083-4D28-A116-BFEE1C411737}"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6"/>
          <p:cNvSpPr>
            <a:spLocks noGrp="1"/>
          </p:cNvSpPr>
          <p:nvPr>
            <p:ph type="dt" sz="half" idx="10"/>
          </p:nvPr>
        </p:nvSpPr>
        <p:spPr/>
        <p:txBody>
          <a:bodyPr/>
          <a:lstStyle>
            <a:lvl1pPr>
              <a:defRPr/>
            </a:lvl1pPr>
          </a:lstStyle>
          <a:p>
            <a:pPr>
              <a:defRPr/>
            </a:pPr>
            <a:fld id="{CB879AB1-D44D-4665-936B-9A0EA0896F53}" type="datetimeFigureOut">
              <a:rPr lang="ru-RU"/>
              <a:pPr>
                <a:defRPr/>
              </a:pPr>
              <a:t>16.03.2015</a:t>
            </a:fld>
            <a:endParaRPr lang="ru-RU"/>
          </a:p>
        </p:txBody>
      </p:sp>
      <p:sp>
        <p:nvSpPr>
          <p:cNvPr id="5" name="Нижний колонтитул 3"/>
          <p:cNvSpPr>
            <a:spLocks noGrp="1"/>
          </p:cNvSpPr>
          <p:nvPr>
            <p:ph type="ftr" sz="quarter" idx="11"/>
          </p:nvPr>
        </p:nvSpPr>
        <p:spPr/>
        <p:txBody>
          <a:bodyPr/>
          <a:lstStyle>
            <a:lvl1pPr>
              <a:defRPr/>
            </a:lvl1pPr>
          </a:lstStyle>
          <a:p>
            <a:pPr>
              <a:defRPr/>
            </a:pPr>
            <a:endParaRPr lang="ru-RU"/>
          </a:p>
        </p:txBody>
      </p:sp>
      <p:sp>
        <p:nvSpPr>
          <p:cNvPr id="6" name="Номер слайда 15"/>
          <p:cNvSpPr>
            <a:spLocks noGrp="1"/>
          </p:cNvSpPr>
          <p:nvPr>
            <p:ph type="sldNum" sz="quarter" idx="12"/>
          </p:nvPr>
        </p:nvSpPr>
        <p:spPr/>
        <p:txBody>
          <a:bodyPr/>
          <a:lstStyle>
            <a:lvl1pPr>
              <a:defRPr/>
            </a:lvl1pPr>
          </a:lstStyle>
          <a:p>
            <a:pPr>
              <a:defRPr/>
            </a:pPr>
            <a:fld id="{37750D34-E476-4DC2-A7F1-3451B653F049}"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a:xfrm>
            <a:off x="4243388" y="6557963"/>
            <a:ext cx="2001837" cy="227012"/>
          </a:xfrm>
        </p:spPr>
        <p:txBody>
          <a:bodyPr/>
          <a:lstStyle>
            <a:lvl1pPr>
              <a:defRPr/>
            </a:lvl1pPr>
            <a:extLst/>
          </a:lstStyle>
          <a:p>
            <a:pPr>
              <a:defRPr/>
            </a:pPr>
            <a:fld id="{FCE06D7D-7393-4A2F-9EEB-9BF275D3EEEC}" type="datetimeFigureOut">
              <a:rPr lang="ru-RU"/>
              <a:pPr>
                <a:defRPr/>
              </a:pPr>
              <a:t>16.03.2015</a:t>
            </a:fld>
            <a:endParaRPr lang="ru-RU"/>
          </a:p>
        </p:txBody>
      </p:sp>
      <p:sp>
        <p:nvSpPr>
          <p:cNvPr id="5" name="Нижний колонтитул 4"/>
          <p:cNvSpPr>
            <a:spLocks noGrp="1"/>
          </p:cNvSpPr>
          <p:nvPr>
            <p:ph type="ftr" sz="quarter" idx="11"/>
          </p:nvPr>
        </p:nvSpPr>
        <p:spPr>
          <a:xfrm>
            <a:off x="457200" y="6556375"/>
            <a:ext cx="3657600" cy="228600"/>
          </a:xfrm>
        </p:spPr>
        <p:txBody>
          <a:bodyPr/>
          <a:lstStyle>
            <a:lvl1pPr>
              <a:defRPr/>
            </a:lvl1pPr>
            <a:extLst/>
          </a:lstStyle>
          <a:p>
            <a:pPr>
              <a:defRPr/>
            </a:pPr>
            <a:endParaRPr lang="ru-RU"/>
          </a:p>
        </p:txBody>
      </p:sp>
      <p:sp>
        <p:nvSpPr>
          <p:cNvPr id="6" name="Номер слайда 5"/>
          <p:cNvSpPr>
            <a:spLocks noGrp="1"/>
          </p:cNvSpPr>
          <p:nvPr>
            <p:ph type="sldNum" sz="quarter" idx="12"/>
          </p:nvPr>
        </p:nvSpPr>
        <p:spPr>
          <a:xfrm>
            <a:off x="6254750" y="6553200"/>
            <a:ext cx="587375" cy="228600"/>
          </a:xfrm>
        </p:spPr>
        <p:txBody>
          <a:bodyPr/>
          <a:lstStyle>
            <a:lvl1pPr>
              <a:defRPr>
                <a:solidFill>
                  <a:schemeClr val="tx2"/>
                </a:solidFill>
              </a:defRPr>
            </a:lvl1pPr>
            <a:extLst/>
          </a:lstStyle>
          <a:p>
            <a:pPr>
              <a:defRPr/>
            </a:pPr>
            <a:fld id="{3741F30E-0C1A-4E05-B3B7-F92131CCBC7F}"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Объект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6"/>
          <p:cNvSpPr>
            <a:spLocks noGrp="1"/>
          </p:cNvSpPr>
          <p:nvPr>
            <p:ph type="dt" sz="half" idx="10"/>
          </p:nvPr>
        </p:nvSpPr>
        <p:spPr/>
        <p:txBody>
          <a:bodyPr/>
          <a:lstStyle>
            <a:lvl1pPr>
              <a:defRPr/>
            </a:lvl1pPr>
          </a:lstStyle>
          <a:p>
            <a:pPr>
              <a:defRPr/>
            </a:pPr>
            <a:fld id="{91C18CD4-0AA5-485E-85CC-6A7995C9B35F}" type="datetimeFigureOut">
              <a:rPr lang="ru-RU"/>
              <a:pPr>
                <a:defRPr/>
              </a:pPr>
              <a:t>16.03.2015</a:t>
            </a:fld>
            <a:endParaRPr lang="ru-RU"/>
          </a:p>
        </p:txBody>
      </p:sp>
      <p:sp>
        <p:nvSpPr>
          <p:cNvPr id="5" name="Нижний колонтитул 3"/>
          <p:cNvSpPr>
            <a:spLocks noGrp="1"/>
          </p:cNvSpPr>
          <p:nvPr>
            <p:ph type="ftr" sz="quarter" idx="11"/>
          </p:nvPr>
        </p:nvSpPr>
        <p:spPr/>
        <p:txBody>
          <a:bodyPr/>
          <a:lstStyle>
            <a:lvl1pPr>
              <a:defRPr/>
            </a:lvl1pPr>
          </a:lstStyle>
          <a:p>
            <a:pPr>
              <a:defRPr/>
            </a:pPr>
            <a:endParaRPr lang="ru-RU"/>
          </a:p>
        </p:txBody>
      </p:sp>
      <p:sp>
        <p:nvSpPr>
          <p:cNvPr id="6" name="Номер слайда 15"/>
          <p:cNvSpPr>
            <a:spLocks noGrp="1"/>
          </p:cNvSpPr>
          <p:nvPr>
            <p:ph type="sldNum" sz="quarter" idx="12"/>
          </p:nvPr>
        </p:nvSpPr>
        <p:spPr/>
        <p:txBody>
          <a:bodyPr/>
          <a:lstStyle>
            <a:lvl1pPr>
              <a:defRPr/>
            </a:lvl1pPr>
          </a:lstStyle>
          <a:p>
            <a:pPr>
              <a:defRPr/>
            </a:pPr>
            <a:fld id="{6B9BC0C0-6592-4D18-B42A-1C787306F635}"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anchor="t"/>
          <a:lstStyle>
            <a:lvl1pPr algn="r">
              <a:buNone/>
              <a:defRPr sz="4200" b="1" cap="all"/>
            </a:lvl1pPr>
            <a:extLst/>
          </a:lstStyle>
          <a:p>
            <a:r>
              <a:rPr lang="ru-RU" smtClean="0"/>
              <a:t>Образец заголовка</a:t>
            </a:r>
            <a:endParaRPr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4" name="Дата 3"/>
          <p:cNvSpPr>
            <a:spLocks noGrp="1"/>
          </p:cNvSpPr>
          <p:nvPr>
            <p:ph type="dt" sz="half" idx="10"/>
          </p:nvPr>
        </p:nvSpPr>
        <p:spPr>
          <a:xfrm>
            <a:off x="4724400" y="6556375"/>
            <a:ext cx="2001838" cy="227013"/>
          </a:xfrm>
        </p:spPr>
        <p:txBody>
          <a:bodyPr/>
          <a:lstStyle>
            <a:lvl1pPr>
              <a:defRPr>
                <a:solidFill>
                  <a:schemeClr val="tx2"/>
                </a:solidFill>
              </a:defRPr>
            </a:lvl1pPr>
            <a:extLst/>
          </a:lstStyle>
          <a:p>
            <a:pPr>
              <a:defRPr/>
            </a:pPr>
            <a:fld id="{B109E494-F1B9-4815-B99D-5F372855EFF8}" type="datetimeFigureOut">
              <a:rPr lang="ru-RU"/>
              <a:pPr>
                <a:defRPr/>
              </a:pPr>
              <a:t>16.03.2015</a:t>
            </a:fld>
            <a:endParaRPr lang="ru-RU"/>
          </a:p>
        </p:txBody>
      </p:sp>
      <p:sp>
        <p:nvSpPr>
          <p:cNvPr id="5" name="Нижний колонтитул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ru-RU"/>
          </a:p>
        </p:txBody>
      </p:sp>
      <p:sp>
        <p:nvSpPr>
          <p:cNvPr id="6" name="Номер слайда 5"/>
          <p:cNvSpPr>
            <a:spLocks noGrp="1"/>
          </p:cNvSpPr>
          <p:nvPr>
            <p:ph type="sldNum" sz="quarter" idx="12"/>
          </p:nvPr>
        </p:nvSpPr>
        <p:spPr>
          <a:xfrm>
            <a:off x="6734175" y="6554788"/>
            <a:ext cx="587375" cy="228600"/>
          </a:xfrm>
        </p:spPr>
        <p:txBody>
          <a:bodyPr/>
          <a:lstStyle>
            <a:lvl1pPr>
              <a:defRPr/>
            </a:lvl1pPr>
            <a:extLst/>
          </a:lstStyle>
          <a:p>
            <a:pPr>
              <a:defRPr/>
            </a:pPr>
            <a:fld id="{2BA79784-CDB8-4095-93A7-C8F41EF49F97}"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lang="ru-RU" smtClean="0"/>
              <a:t>Образец заголовка</a:t>
            </a:r>
            <a:endParaRPr lang="en-US"/>
          </a:p>
        </p:txBody>
      </p:sp>
      <p:sp>
        <p:nvSpPr>
          <p:cNvPr id="3" name="Объект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Объект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6"/>
          <p:cNvSpPr>
            <a:spLocks noGrp="1"/>
          </p:cNvSpPr>
          <p:nvPr>
            <p:ph type="dt" sz="half" idx="10"/>
          </p:nvPr>
        </p:nvSpPr>
        <p:spPr/>
        <p:txBody>
          <a:bodyPr/>
          <a:lstStyle>
            <a:lvl1pPr>
              <a:defRPr/>
            </a:lvl1pPr>
          </a:lstStyle>
          <a:p>
            <a:pPr>
              <a:defRPr/>
            </a:pPr>
            <a:fld id="{156F0C3B-EEFB-4D5E-AA9E-B4CD3C8C5282}" type="datetimeFigureOut">
              <a:rPr lang="ru-RU"/>
              <a:pPr>
                <a:defRPr/>
              </a:pPr>
              <a:t>16.03.2015</a:t>
            </a:fld>
            <a:endParaRPr lang="ru-RU"/>
          </a:p>
        </p:txBody>
      </p:sp>
      <p:sp>
        <p:nvSpPr>
          <p:cNvPr id="6" name="Нижний колонтитул 3"/>
          <p:cNvSpPr>
            <a:spLocks noGrp="1"/>
          </p:cNvSpPr>
          <p:nvPr>
            <p:ph type="ftr" sz="quarter" idx="11"/>
          </p:nvPr>
        </p:nvSpPr>
        <p:spPr/>
        <p:txBody>
          <a:bodyPr/>
          <a:lstStyle>
            <a:lvl1pPr>
              <a:defRPr/>
            </a:lvl1pPr>
          </a:lstStyle>
          <a:p>
            <a:pPr>
              <a:defRPr/>
            </a:pPr>
            <a:endParaRPr lang="ru-RU"/>
          </a:p>
        </p:txBody>
      </p:sp>
      <p:sp>
        <p:nvSpPr>
          <p:cNvPr id="7" name="Номер слайда 15"/>
          <p:cNvSpPr>
            <a:spLocks noGrp="1"/>
          </p:cNvSpPr>
          <p:nvPr>
            <p:ph type="sldNum" sz="quarter" idx="12"/>
          </p:nvPr>
        </p:nvSpPr>
        <p:spPr/>
        <p:txBody>
          <a:bodyPr/>
          <a:lstStyle>
            <a:lvl1pPr>
              <a:defRPr/>
            </a:lvl1pPr>
          </a:lstStyle>
          <a:p>
            <a:pPr>
              <a:defRPr/>
            </a:pPr>
            <a:fld id="{36343AFE-3B5F-4A85-91F2-154DB5A63453}"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Объект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Объект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26"/>
          <p:cNvSpPr>
            <a:spLocks noGrp="1"/>
          </p:cNvSpPr>
          <p:nvPr>
            <p:ph type="dt" sz="half" idx="10"/>
          </p:nvPr>
        </p:nvSpPr>
        <p:spPr/>
        <p:txBody>
          <a:bodyPr/>
          <a:lstStyle>
            <a:lvl1pPr>
              <a:defRPr/>
            </a:lvl1pPr>
          </a:lstStyle>
          <a:p>
            <a:pPr>
              <a:defRPr/>
            </a:pPr>
            <a:fld id="{00ED512B-C669-484C-A28D-E94F342DF0AC}" type="datetimeFigureOut">
              <a:rPr lang="ru-RU"/>
              <a:pPr>
                <a:defRPr/>
              </a:pPr>
              <a:t>16.03.2015</a:t>
            </a:fld>
            <a:endParaRPr lang="ru-RU"/>
          </a:p>
        </p:txBody>
      </p:sp>
      <p:sp>
        <p:nvSpPr>
          <p:cNvPr id="8" name="Нижний колонтитул 3"/>
          <p:cNvSpPr>
            <a:spLocks noGrp="1"/>
          </p:cNvSpPr>
          <p:nvPr>
            <p:ph type="ftr" sz="quarter" idx="11"/>
          </p:nvPr>
        </p:nvSpPr>
        <p:spPr/>
        <p:txBody>
          <a:bodyPr/>
          <a:lstStyle>
            <a:lvl1pPr>
              <a:defRPr/>
            </a:lvl1pPr>
          </a:lstStyle>
          <a:p>
            <a:pPr>
              <a:defRPr/>
            </a:pPr>
            <a:endParaRPr lang="ru-RU"/>
          </a:p>
        </p:txBody>
      </p:sp>
      <p:sp>
        <p:nvSpPr>
          <p:cNvPr id="9" name="Номер слайда 15"/>
          <p:cNvSpPr>
            <a:spLocks noGrp="1"/>
          </p:cNvSpPr>
          <p:nvPr>
            <p:ph type="sldNum" sz="quarter" idx="12"/>
          </p:nvPr>
        </p:nvSpPr>
        <p:spPr/>
        <p:txBody>
          <a:bodyPr/>
          <a:lstStyle>
            <a:lvl1pPr>
              <a:defRPr/>
            </a:lvl1pPr>
          </a:lstStyle>
          <a:p>
            <a:pPr>
              <a:defRPr/>
            </a:pPr>
            <a:fld id="{A3EF9C76-BA6B-42C8-A7CE-E939957FE199}"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lang="ru-RU" smtClean="0"/>
              <a:t>Образец заголовка</a:t>
            </a:r>
            <a:endParaRPr lang="en-US"/>
          </a:p>
        </p:txBody>
      </p:sp>
      <p:sp>
        <p:nvSpPr>
          <p:cNvPr id="3" name="Дата 26"/>
          <p:cNvSpPr>
            <a:spLocks noGrp="1"/>
          </p:cNvSpPr>
          <p:nvPr>
            <p:ph type="dt" sz="half" idx="10"/>
          </p:nvPr>
        </p:nvSpPr>
        <p:spPr/>
        <p:txBody>
          <a:bodyPr/>
          <a:lstStyle>
            <a:lvl1pPr>
              <a:defRPr/>
            </a:lvl1pPr>
          </a:lstStyle>
          <a:p>
            <a:pPr>
              <a:defRPr/>
            </a:pPr>
            <a:fld id="{89037E5F-03E9-45AF-9337-B61BA70AD9B0}" type="datetimeFigureOut">
              <a:rPr lang="ru-RU"/>
              <a:pPr>
                <a:defRPr/>
              </a:pPr>
              <a:t>16.03.2015</a:t>
            </a:fld>
            <a:endParaRPr lang="ru-RU"/>
          </a:p>
        </p:txBody>
      </p:sp>
      <p:sp>
        <p:nvSpPr>
          <p:cNvPr id="4" name="Нижний колонтитул 3"/>
          <p:cNvSpPr>
            <a:spLocks noGrp="1"/>
          </p:cNvSpPr>
          <p:nvPr>
            <p:ph type="ftr" sz="quarter" idx="11"/>
          </p:nvPr>
        </p:nvSpPr>
        <p:spPr/>
        <p:txBody>
          <a:bodyPr/>
          <a:lstStyle>
            <a:lvl1pPr>
              <a:defRPr/>
            </a:lvl1pPr>
          </a:lstStyle>
          <a:p>
            <a:pPr>
              <a:defRPr/>
            </a:pPr>
            <a:endParaRPr lang="ru-RU"/>
          </a:p>
        </p:txBody>
      </p:sp>
      <p:sp>
        <p:nvSpPr>
          <p:cNvPr id="5" name="Номер слайда 15"/>
          <p:cNvSpPr>
            <a:spLocks noGrp="1"/>
          </p:cNvSpPr>
          <p:nvPr>
            <p:ph type="sldNum" sz="quarter" idx="12"/>
          </p:nvPr>
        </p:nvSpPr>
        <p:spPr/>
        <p:txBody>
          <a:bodyPr/>
          <a:lstStyle>
            <a:lvl1pPr>
              <a:defRPr/>
            </a:lvl1pPr>
          </a:lstStyle>
          <a:p>
            <a:pPr>
              <a:defRPr/>
            </a:pPr>
            <a:fld id="{9F88E204-5E72-488B-8C71-CAA7AF22DAC2}"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26"/>
          <p:cNvSpPr>
            <a:spLocks noGrp="1"/>
          </p:cNvSpPr>
          <p:nvPr>
            <p:ph type="dt" sz="half" idx="10"/>
          </p:nvPr>
        </p:nvSpPr>
        <p:spPr/>
        <p:txBody>
          <a:bodyPr/>
          <a:lstStyle>
            <a:lvl1pPr>
              <a:defRPr/>
            </a:lvl1pPr>
          </a:lstStyle>
          <a:p>
            <a:pPr>
              <a:defRPr/>
            </a:pPr>
            <a:fld id="{6983E923-97FD-4AFC-857B-3E09FA9C5C89}" type="datetimeFigureOut">
              <a:rPr lang="ru-RU"/>
              <a:pPr>
                <a:defRPr/>
              </a:pPr>
              <a:t>16.03.2015</a:t>
            </a:fld>
            <a:endParaRPr lang="ru-RU"/>
          </a:p>
        </p:txBody>
      </p:sp>
      <p:sp>
        <p:nvSpPr>
          <p:cNvPr id="3" name="Нижний колонтитул 3"/>
          <p:cNvSpPr>
            <a:spLocks noGrp="1"/>
          </p:cNvSpPr>
          <p:nvPr>
            <p:ph type="ftr" sz="quarter" idx="11"/>
          </p:nvPr>
        </p:nvSpPr>
        <p:spPr/>
        <p:txBody>
          <a:bodyPr/>
          <a:lstStyle>
            <a:lvl1pPr>
              <a:defRPr/>
            </a:lvl1pPr>
          </a:lstStyle>
          <a:p>
            <a:pPr>
              <a:defRPr/>
            </a:pPr>
            <a:endParaRPr lang="ru-RU"/>
          </a:p>
        </p:txBody>
      </p:sp>
      <p:sp>
        <p:nvSpPr>
          <p:cNvPr id="4" name="Номер слайда 15"/>
          <p:cNvSpPr>
            <a:spLocks noGrp="1"/>
          </p:cNvSpPr>
          <p:nvPr>
            <p:ph type="sldNum" sz="quarter" idx="12"/>
          </p:nvPr>
        </p:nvSpPr>
        <p:spPr/>
        <p:txBody>
          <a:bodyPr/>
          <a:lstStyle>
            <a:lvl1pPr>
              <a:defRPr/>
            </a:lvl1pPr>
          </a:lstStyle>
          <a:p>
            <a:pPr>
              <a:defRPr/>
            </a:pPr>
            <a:fld id="{6AA9F0E2-FD04-492F-94DA-A9B0EE30ECDF}"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lstStyle>
            <a:lvl1pPr algn="l">
              <a:buNone/>
              <a:defRPr lang="en-US" sz="2400" baseline="0" smtClean="0"/>
            </a:lvl1pPr>
            <a:extLst/>
          </a:lstStyle>
          <a:p>
            <a:r>
              <a:rPr lang="ru-RU" smtClean="0"/>
              <a:t>Образец заголовка</a:t>
            </a:r>
            <a:endParaRPr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Объект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6"/>
          <p:cNvSpPr>
            <a:spLocks noGrp="1"/>
          </p:cNvSpPr>
          <p:nvPr>
            <p:ph type="dt" sz="half" idx="10"/>
          </p:nvPr>
        </p:nvSpPr>
        <p:spPr/>
        <p:txBody>
          <a:bodyPr/>
          <a:lstStyle>
            <a:lvl1pPr>
              <a:defRPr/>
            </a:lvl1pPr>
          </a:lstStyle>
          <a:p>
            <a:pPr>
              <a:defRPr/>
            </a:pPr>
            <a:fld id="{528C7600-B743-4A90-9A30-AFB171FF2986}" type="datetimeFigureOut">
              <a:rPr lang="ru-RU"/>
              <a:pPr>
                <a:defRPr/>
              </a:pPr>
              <a:t>16.03.2015</a:t>
            </a:fld>
            <a:endParaRPr lang="ru-RU"/>
          </a:p>
        </p:txBody>
      </p:sp>
      <p:sp>
        <p:nvSpPr>
          <p:cNvPr id="6" name="Нижний колонтитул 3"/>
          <p:cNvSpPr>
            <a:spLocks noGrp="1"/>
          </p:cNvSpPr>
          <p:nvPr>
            <p:ph type="ftr" sz="quarter" idx="11"/>
          </p:nvPr>
        </p:nvSpPr>
        <p:spPr/>
        <p:txBody>
          <a:bodyPr/>
          <a:lstStyle>
            <a:lvl1pPr>
              <a:defRPr/>
            </a:lvl1pPr>
          </a:lstStyle>
          <a:p>
            <a:pPr>
              <a:defRPr/>
            </a:pPr>
            <a:endParaRPr lang="ru-RU"/>
          </a:p>
        </p:txBody>
      </p:sp>
      <p:sp>
        <p:nvSpPr>
          <p:cNvPr id="7" name="Номер слайда 15"/>
          <p:cNvSpPr>
            <a:spLocks noGrp="1"/>
          </p:cNvSpPr>
          <p:nvPr>
            <p:ph type="sldNum" sz="quarter" idx="12"/>
          </p:nvPr>
        </p:nvSpPr>
        <p:spPr/>
        <p:txBody>
          <a:bodyPr/>
          <a:lstStyle>
            <a:lvl1pPr>
              <a:defRPr/>
            </a:lvl1pPr>
          </a:lstStyle>
          <a:p>
            <a:pPr>
              <a:defRPr/>
            </a:pPr>
            <a:fld id="{DEABF30D-A8AB-4B9D-B9EA-D856E3A4F7A3}"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5" name="Прямоугольник 4"/>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6" name="Прямоугольник 5"/>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Заголовок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ru-RU" smtClean="0"/>
              <a:t>Образец заголовка</a:t>
            </a:r>
            <a:endParaRPr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ru-RU" smtClean="0"/>
              <a:t>Образец текста</a:t>
            </a:r>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ru-RU" noProof="0" smtClean="0"/>
              <a:t>Вставка рисунка</a:t>
            </a:r>
            <a:endParaRPr lang="en-US" noProof="0" dirty="0"/>
          </a:p>
        </p:txBody>
      </p:sp>
      <p:sp>
        <p:nvSpPr>
          <p:cNvPr id="7" name="Дата 4"/>
          <p:cNvSpPr>
            <a:spLocks noGrp="1"/>
          </p:cNvSpPr>
          <p:nvPr>
            <p:ph type="dt" sz="half" idx="10"/>
          </p:nvPr>
        </p:nvSpPr>
        <p:spPr/>
        <p:txBody>
          <a:bodyPr/>
          <a:lstStyle>
            <a:lvl1pPr>
              <a:defRPr/>
            </a:lvl1pPr>
            <a:extLst/>
          </a:lstStyle>
          <a:p>
            <a:pPr>
              <a:defRPr/>
            </a:pPr>
            <a:fld id="{48BD531B-CEB8-48AC-A85B-2539F233CC00}" type="datetimeFigureOut">
              <a:rPr lang="ru-RU"/>
              <a:pPr>
                <a:defRPr/>
              </a:pPr>
              <a:t>16.03.2015</a:t>
            </a:fld>
            <a:endParaRPr lang="ru-RU"/>
          </a:p>
        </p:txBody>
      </p:sp>
      <p:sp>
        <p:nvSpPr>
          <p:cNvPr id="8" name="Нижний колонтитул 5"/>
          <p:cNvSpPr>
            <a:spLocks noGrp="1"/>
          </p:cNvSpPr>
          <p:nvPr>
            <p:ph type="ftr" sz="quarter" idx="11"/>
          </p:nvPr>
        </p:nvSpPr>
        <p:spPr/>
        <p:txBody>
          <a:bodyPr/>
          <a:lstStyle>
            <a:lvl1pPr>
              <a:defRPr/>
            </a:lvl1pPr>
            <a:extLst/>
          </a:lstStyle>
          <a:p>
            <a:pPr>
              <a:defRPr/>
            </a:pPr>
            <a:endParaRPr lang="ru-RU"/>
          </a:p>
        </p:txBody>
      </p:sp>
      <p:sp>
        <p:nvSpPr>
          <p:cNvPr id="9" name="Номер слайда 6"/>
          <p:cNvSpPr>
            <a:spLocks noGrp="1"/>
          </p:cNvSpPr>
          <p:nvPr>
            <p:ph type="sldNum" sz="quarter" idx="12"/>
          </p:nvPr>
        </p:nvSpPr>
        <p:spPr/>
        <p:txBody>
          <a:bodyPr/>
          <a:lstStyle>
            <a:lvl1pPr>
              <a:defRPr/>
            </a:lvl1pPr>
            <a:extLst/>
          </a:lstStyle>
          <a:p>
            <a:pPr>
              <a:defRPr/>
            </a:pPr>
            <a:fld id="{6C90EF02-1514-4343-A269-AB0C85B2D3B7}"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3" name="Заголовок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extLst/>
          </a:lstStyle>
          <a:p>
            <a:r>
              <a:rPr lang="ru-RU" smtClean="0"/>
              <a:t>Образец заголовка</a:t>
            </a:r>
            <a:endParaRPr lang="en-US"/>
          </a:p>
        </p:txBody>
      </p:sp>
      <p:sp>
        <p:nvSpPr>
          <p:cNvPr id="1030" name="Текст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endParaRPr lang="en-US" altLang="ru-RU" smtClean="0"/>
          </a:p>
        </p:txBody>
      </p:sp>
      <p:sp>
        <p:nvSpPr>
          <p:cNvPr id="27" name="Дата 26"/>
          <p:cNvSpPr>
            <a:spLocks noGrp="1"/>
          </p:cNvSpPr>
          <p:nvPr>
            <p:ph type="dt" sz="half" idx="2"/>
          </p:nvPr>
        </p:nvSpPr>
        <p:spPr>
          <a:xfrm>
            <a:off x="4246563" y="6557963"/>
            <a:ext cx="2001837" cy="227012"/>
          </a:xfrm>
          <a:prstGeom prst="rect">
            <a:avLst/>
          </a:prstGeom>
        </p:spPr>
        <p:txBody>
          <a:bodyPr vert="horz" tIns="0" bIns="0" anchor="b"/>
          <a:lstStyle>
            <a:lvl1pPr algn="l" eaLnBrk="1" latinLnBrk="0" hangingPunct="1">
              <a:defRPr kumimoji="0" sz="1000">
                <a:solidFill>
                  <a:schemeClr val="tx2"/>
                </a:solidFill>
              </a:defRPr>
            </a:lvl1pPr>
            <a:extLst/>
          </a:lstStyle>
          <a:p>
            <a:pPr>
              <a:defRPr/>
            </a:pPr>
            <a:fld id="{2462A857-BAE1-4791-B6A1-74E15BE4E4D8}" type="datetimeFigureOut">
              <a:rPr lang="ru-RU"/>
              <a:pPr>
                <a:defRPr/>
              </a:pPr>
              <a:t>16.03.2015</a:t>
            </a:fld>
            <a:endParaRPr lang="ru-RU"/>
          </a:p>
        </p:txBody>
      </p:sp>
      <p:sp>
        <p:nvSpPr>
          <p:cNvPr id="4" name="Нижний колонтитул 3"/>
          <p:cNvSpPr>
            <a:spLocks noGrp="1"/>
          </p:cNvSpPr>
          <p:nvPr>
            <p:ph type="ftr" sz="quarter" idx="3"/>
          </p:nvPr>
        </p:nvSpPr>
        <p:spPr>
          <a:xfrm>
            <a:off x="457200" y="6557963"/>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pPr>
              <a:defRPr/>
            </a:pPr>
            <a:endParaRPr lang="ru-RU"/>
          </a:p>
        </p:txBody>
      </p:sp>
      <p:sp>
        <p:nvSpPr>
          <p:cNvPr id="16" name="Номер слайда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latinLnBrk="0" hangingPunct="1">
              <a:defRPr kumimoji="0" sz="1100">
                <a:solidFill>
                  <a:schemeClr val="tx2"/>
                </a:solidFill>
              </a:defRPr>
            </a:lvl1pPr>
            <a:extLst/>
          </a:lstStyle>
          <a:p>
            <a:pPr>
              <a:defRPr/>
            </a:pPr>
            <a:fld id="{29FC1838-8EFB-4D9D-B4CA-4292021AFE67}"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4002" r:id="rId1"/>
    <p:sldLayoutId id="2147483995" r:id="rId2"/>
    <p:sldLayoutId id="2147484003" r:id="rId3"/>
    <p:sldLayoutId id="2147483996" r:id="rId4"/>
    <p:sldLayoutId id="2147483997" r:id="rId5"/>
    <p:sldLayoutId id="2147483998" r:id="rId6"/>
    <p:sldLayoutId id="2147483999" r:id="rId7"/>
    <p:sldLayoutId id="2147484000" r:id="rId8"/>
    <p:sldLayoutId id="2147484004" r:id="rId9"/>
    <p:sldLayoutId id="2147484001" r:id="rId10"/>
    <p:sldLayoutId id="2147484005" r:id="rId11"/>
  </p:sldLayoutIdLst>
  <p:txStyles>
    <p:titleStyle>
      <a:lvl1pPr algn="l" rtl="0" eaLnBrk="0" fontAlgn="base" hangingPunct="0">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eaLnBrk="0" fontAlgn="base" hangingPunct="0">
        <a:spcBef>
          <a:spcPct val="0"/>
        </a:spcBef>
        <a:spcAft>
          <a:spcPct val="0"/>
        </a:spcAft>
        <a:defRPr sz="3800" b="1">
          <a:solidFill>
            <a:schemeClr val="tx1"/>
          </a:solidFill>
          <a:latin typeface="Trebuchet MS" pitchFamily="34" charset="0"/>
        </a:defRPr>
      </a:lvl2pPr>
      <a:lvl3pPr algn="l" rtl="0" eaLnBrk="0" fontAlgn="base" hangingPunct="0">
        <a:spcBef>
          <a:spcPct val="0"/>
        </a:spcBef>
        <a:spcAft>
          <a:spcPct val="0"/>
        </a:spcAft>
        <a:defRPr sz="3800" b="1">
          <a:solidFill>
            <a:schemeClr val="tx1"/>
          </a:solidFill>
          <a:latin typeface="Trebuchet MS" pitchFamily="34" charset="0"/>
        </a:defRPr>
      </a:lvl3pPr>
      <a:lvl4pPr algn="l" rtl="0" eaLnBrk="0" fontAlgn="base" hangingPunct="0">
        <a:spcBef>
          <a:spcPct val="0"/>
        </a:spcBef>
        <a:spcAft>
          <a:spcPct val="0"/>
        </a:spcAft>
        <a:defRPr sz="3800" b="1">
          <a:solidFill>
            <a:schemeClr val="tx1"/>
          </a:solidFill>
          <a:latin typeface="Trebuchet MS" pitchFamily="34" charset="0"/>
        </a:defRPr>
      </a:lvl4pPr>
      <a:lvl5pPr algn="l" rtl="0" eaLnBrk="0" fontAlgn="base" hangingPunct="0">
        <a:spcBef>
          <a:spcPct val="0"/>
        </a:spcBef>
        <a:spcAft>
          <a:spcPct val="0"/>
        </a:spcAft>
        <a:defRPr sz="3800" b="1">
          <a:solidFill>
            <a:schemeClr val="tx1"/>
          </a:solidFill>
          <a:latin typeface="Trebuchet MS" pitchFamily="34" charset="0"/>
        </a:defRPr>
      </a:lvl5pPr>
      <a:lvl6pPr marL="457200" algn="l" rtl="0" fontAlgn="base">
        <a:spcBef>
          <a:spcPct val="0"/>
        </a:spcBef>
        <a:spcAft>
          <a:spcPct val="0"/>
        </a:spcAft>
        <a:defRPr sz="3800" b="1">
          <a:solidFill>
            <a:schemeClr val="tx1"/>
          </a:solidFill>
          <a:latin typeface="Trebuchet MS" pitchFamily="34" charset="0"/>
        </a:defRPr>
      </a:lvl6pPr>
      <a:lvl7pPr marL="914400" algn="l" rtl="0" fontAlgn="base">
        <a:spcBef>
          <a:spcPct val="0"/>
        </a:spcBef>
        <a:spcAft>
          <a:spcPct val="0"/>
        </a:spcAft>
        <a:defRPr sz="3800" b="1">
          <a:solidFill>
            <a:schemeClr val="tx1"/>
          </a:solidFill>
          <a:latin typeface="Trebuchet MS" pitchFamily="34" charset="0"/>
        </a:defRPr>
      </a:lvl7pPr>
      <a:lvl8pPr marL="1371600" algn="l" rtl="0" fontAlgn="base">
        <a:spcBef>
          <a:spcPct val="0"/>
        </a:spcBef>
        <a:spcAft>
          <a:spcPct val="0"/>
        </a:spcAft>
        <a:defRPr sz="3800" b="1">
          <a:solidFill>
            <a:schemeClr val="tx1"/>
          </a:solidFill>
          <a:latin typeface="Trebuchet MS" pitchFamily="34" charset="0"/>
        </a:defRPr>
      </a:lvl8pPr>
      <a:lvl9pPr marL="1828800" algn="l" rtl="0" fontAlgn="base">
        <a:spcBef>
          <a:spcPct val="0"/>
        </a:spcBef>
        <a:spcAft>
          <a:spcPct val="0"/>
        </a:spcAft>
        <a:defRPr sz="3800" b="1">
          <a:solidFill>
            <a:schemeClr val="tx1"/>
          </a:solidFill>
          <a:latin typeface="Trebuchet MS" pitchFamily="34" charset="0"/>
        </a:defRPr>
      </a:lvl9pPr>
      <a:extLst/>
    </p:titleStyle>
    <p:bodyStyle>
      <a:lvl1pPr marL="273050" indent="-273050" algn="l" rtl="0" eaLnBrk="0" fontAlgn="base" hangingPunct="0">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l" rtl="0" eaLnBrk="0" fontAlgn="base" hangingPunct="0">
        <a:spcBef>
          <a:spcPts val="500"/>
        </a:spcBef>
        <a:spcAft>
          <a:spcPct val="0"/>
        </a:spcAft>
        <a:buClr>
          <a:srgbClr val="F9B639"/>
        </a:buClr>
        <a:buSzPct val="80000"/>
        <a:buFont typeface="Wingdings 2" pitchFamily="18" charset="2"/>
        <a:buChar char=""/>
        <a:defRPr sz="2300" kern="1200">
          <a:solidFill>
            <a:srgbClr val="706D6E"/>
          </a:solidFill>
          <a:latin typeface="+mn-lt"/>
          <a:ea typeface="+mn-ea"/>
          <a:cs typeface="+mn-cs"/>
        </a:defRPr>
      </a:lvl2pPr>
      <a:lvl3pPr marL="758825" indent="-228600" algn="l" rtl="0" eaLnBrk="0" fontAlgn="base" hangingPunct="0">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l" rtl="0" eaLnBrk="0" fontAlgn="base" hangingPunct="0">
        <a:spcBef>
          <a:spcPct val="20000"/>
        </a:spcBef>
        <a:spcAft>
          <a:spcPct val="0"/>
        </a:spcAft>
        <a:buClr>
          <a:srgbClr val="F9B639"/>
        </a:buClr>
        <a:buSzPct val="80000"/>
        <a:buFont typeface="Wingdings 2" pitchFamily="18" charset="2"/>
        <a:buChar char=""/>
        <a:defRPr sz="2000" kern="1200">
          <a:solidFill>
            <a:srgbClr val="706D6E"/>
          </a:solidFill>
          <a:latin typeface="+mn-lt"/>
          <a:ea typeface="+mn-ea"/>
          <a:cs typeface="+mn-cs"/>
        </a:defRPr>
      </a:lvl4pPr>
      <a:lvl5pPr marL="1279525" indent="-228600" algn="l" rtl="0" eaLnBrk="0" fontAlgn="base" hangingPunct="0">
        <a:spcBef>
          <a:spcPts val="400"/>
        </a:spcBef>
        <a:spcAft>
          <a:spcPct val="0"/>
        </a:spcAft>
        <a:buClr>
          <a:srgbClr val="F9B639"/>
        </a:buClr>
        <a:buSzPct val="70000"/>
        <a:buFont typeface="Wingdings" pitchFamily="2" charset="2"/>
        <a:buChar char=""/>
        <a:defRPr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33619" y="116632"/>
            <a:ext cx="7772400" cy="1470025"/>
          </a:xfrm>
        </p:spPr>
        <p:txBody>
          <a:bodyPr/>
          <a:lstStyle/>
          <a:p>
            <a:pPr eaLnBrk="1" fontAlgn="auto" hangingPunct="1">
              <a:spcAft>
                <a:spcPts val="0"/>
              </a:spcAft>
              <a:defRPr/>
            </a:pPr>
            <a:r>
              <a:rPr lang="ru-RU" dirty="0" smtClean="0"/>
              <a:t> приложение на платформе </a:t>
            </a:r>
            <a:r>
              <a:rPr lang="ru-RU" dirty="0" err="1" smtClean="0"/>
              <a:t>андроид</a:t>
            </a:r>
            <a:endParaRPr lang="ru-RU" dirty="0"/>
          </a:p>
        </p:txBody>
      </p:sp>
      <p:pic>
        <p:nvPicPr>
          <p:cNvPr id="6147" name="Рисунок 3" descr="Android1.jpg"/>
          <p:cNvPicPr>
            <a:picLocks noChangeAspect="1"/>
          </p:cNvPicPr>
          <p:nvPr/>
        </p:nvPicPr>
        <p:blipFill>
          <a:blip r:embed="rId2" cstate="print"/>
          <a:srcRect/>
          <a:stretch>
            <a:fillRect/>
          </a:stretch>
        </p:blipFill>
        <p:spPr bwMode="auto">
          <a:xfrm>
            <a:off x="107950" y="1700213"/>
            <a:ext cx="5543550" cy="4968875"/>
          </a:xfrm>
          <a:prstGeom prst="rect">
            <a:avLst/>
          </a:prstGeom>
          <a:noFill/>
          <a:ln w="9525">
            <a:noFill/>
            <a:miter lim="800000"/>
            <a:headEnd/>
            <a:tailEnd/>
          </a:ln>
        </p:spPr>
      </p:pic>
      <p:sp>
        <p:nvSpPr>
          <p:cNvPr id="3" name="Прямоугольник 2"/>
          <p:cNvSpPr/>
          <p:nvPr/>
        </p:nvSpPr>
        <p:spPr>
          <a:xfrm>
            <a:off x="2156344" y="4293096"/>
            <a:ext cx="6987656" cy="2062103"/>
          </a:xfrm>
          <a:prstGeom prst="rect">
            <a:avLst/>
          </a:prstGeom>
        </p:spPr>
        <p:txBody>
          <a:bodyPr>
            <a:spAutoFit/>
          </a:bodyPr>
          <a:lstStyle/>
          <a:p>
            <a:pPr lvl="8">
              <a:defRPr/>
            </a:pPr>
            <a:r>
              <a:rPr lang="ru-RU" sz="1600" dirty="0">
                <a:solidFill>
                  <a:schemeClr val="bg1"/>
                </a:solidFill>
                <a:latin typeface="+mn-lt"/>
              </a:rPr>
              <a:t>Выполнил</a:t>
            </a:r>
            <a:r>
              <a:rPr lang="en-US" sz="1600" dirty="0">
                <a:solidFill>
                  <a:schemeClr val="bg1"/>
                </a:solidFill>
                <a:latin typeface="+mn-lt"/>
              </a:rPr>
              <a:t>:</a:t>
            </a:r>
            <a:r>
              <a:rPr lang="ru-RU" sz="1600" dirty="0">
                <a:solidFill>
                  <a:schemeClr val="bg1"/>
                </a:solidFill>
                <a:latin typeface="+mn-lt"/>
              </a:rPr>
              <a:t> Скрябин Илья 8 класс,</a:t>
            </a:r>
          </a:p>
          <a:p>
            <a:pPr lvl="8">
              <a:defRPr/>
            </a:pPr>
            <a:r>
              <a:rPr lang="ru-RU" sz="1600" dirty="0">
                <a:solidFill>
                  <a:schemeClr val="bg1"/>
                </a:solidFill>
                <a:latin typeface="+mn-lt"/>
              </a:rPr>
              <a:t>МБОУ Покровская улусная многопрофильная</a:t>
            </a:r>
          </a:p>
          <a:p>
            <a:pPr lvl="8">
              <a:defRPr/>
            </a:pPr>
            <a:r>
              <a:rPr lang="ru-RU" sz="1600" dirty="0">
                <a:solidFill>
                  <a:schemeClr val="bg1"/>
                </a:solidFill>
                <a:latin typeface="+mn-lt"/>
              </a:rPr>
              <a:t>Гимназия, </a:t>
            </a:r>
            <a:r>
              <a:rPr lang="ru-RU" sz="1600" dirty="0" err="1">
                <a:solidFill>
                  <a:schemeClr val="bg1"/>
                </a:solidFill>
                <a:latin typeface="+mn-lt"/>
              </a:rPr>
              <a:t>Хангаласский</a:t>
            </a:r>
            <a:r>
              <a:rPr lang="ru-RU" sz="1600" dirty="0">
                <a:solidFill>
                  <a:schemeClr val="bg1"/>
                </a:solidFill>
                <a:latin typeface="+mn-lt"/>
              </a:rPr>
              <a:t> улус, РС(Я)</a:t>
            </a:r>
          </a:p>
          <a:p>
            <a:pPr lvl="8">
              <a:defRPr/>
            </a:pPr>
            <a:r>
              <a:rPr lang="ru-RU" sz="1600" dirty="0">
                <a:solidFill>
                  <a:schemeClr val="bg1"/>
                </a:solidFill>
                <a:latin typeface="+mn-lt"/>
              </a:rPr>
              <a:t>Руководитель</a:t>
            </a:r>
            <a:r>
              <a:rPr lang="en-US" sz="1600" dirty="0">
                <a:solidFill>
                  <a:schemeClr val="bg1"/>
                </a:solidFill>
                <a:latin typeface="+mn-lt"/>
              </a:rPr>
              <a:t>: </a:t>
            </a:r>
            <a:r>
              <a:rPr lang="ru-RU" sz="1600" dirty="0">
                <a:solidFill>
                  <a:schemeClr val="bg1"/>
                </a:solidFill>
                <a:latin typeface="+mn-lt"/>
              </a:rPr>
              <a:t>Мордовской Д.А. учитель  Физики и ИКТ</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368" y="7094"/>
            <a:ext cx="8229599" cy="748613"/>
          </a:xfrm>
        </p:spPr>
        <p:txBody>
          <a:bodyPr/>
          <a:lstStyle/>
          <a:p>
            <a:pPr algn="ctr" eaLnBrk="1" fontAlgn="auto" hangingPunct="1">
              <a:spcAft>
                <a:spcPts val="0"/>
              </a:spcAft>
              <a:defRPr/>
            </a:pPr>
            <a:r>
              <a:rPr lang="ru-RU" dirty="0" smtClean="0"/>
              <a:t>Картинки и экраны</a:t>
            </a:r>
            <a:endParaRPr lang="ru-RU" dirty="0"/>
          </a:p>
        </p:txBody>
      </p:sp>
      <p:pic>
        <p:nvPicPr>
          <p:cNvPr id="17411" name="Picture 7"/>
          <p:cNvPicPr>
            <a:picLocks noChangeAspect="1" noChangeArrowheads="1"/>
          </p:cNvPicPr>
          <p:nvPr/>
        </p:nvPicPr>
        <p:blipFill>
          <a:blip r:embed="rId2" cstate="print"/>
          <a:srcRect/>
          <a:stretch>
            <a:fillRect/>
          </a:stretch>
        </p:blipFill>
        <p:spPr bwMode="auto">
          <a:xfrm>
            <a:off x="23813" y="1203325"/>
            <a:ext cx="8172450" cy="5616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41877"/>
            <a:ext cx="7239000" cy="914360"/>
          </a:xfrm>
        </p:spPr>
        <p:txBody>
          <a:bodyPr>
            <a:normAutofit fontScale="90000"/>
          </a:bodyPr>
          <a:lstStyle/>
          <a:p>
            <a:pPr algn="ctr" eaLnBrk="1" fontAlgn="auto" hangingPunct="1">
              <a:spcAft>
                <a:spcPts val="0"/>
              </a:spcAft>
              <a:defRPr/>
            </a:pPr>
            <a:r>
              <a:rPr lang="ru-RU" dirty="0"/>
              <a:t>внешний вид </a:t>
            </a:r>
            <a:r>
              <a:rPr lang="ru-RU" dirty="0" smtClean="0"/>
              <a:t>и дополнительные элементы </a:t>
            </a:r>
            <a:endParaRPr lang="ru-RU" dirty="0"/>
          </a:p>
        </p:txBody>
      </p:sp>
      <p:sp>
        <p:nvSpPr>
          <p:cNvPr id="20483" name="Объект 2"/>
          <p:cNvSpPr>
            <a:spLocks noGrp="1"/>
          </p:cNvSpPr>
          <p:nvPr>
            <p:ph idx="1"/>
          </p:nvPr>
        </p:nvSpPr>
        <p:spPr/>
        <p:txBody>
          <a:bodyPr/>
          <a:lstStyle/>
          <a:p>
            <a:pPr eaLnBrk="1" hangingPunct="1"/>
            <a:endParaRPr lang="ru-RU" altLang="ru-RU" smtClean="0"/>
          </a:p>
        </p:txBody>
      </p:sp>
      <p:pic>
        <p:nvPicPr>
          <p:cNvPr id="20484" name="Picture 4"/>
          <p:cNvPicPr>
            <a:picLocks noChangeAspect="1" noChangeArrowheads="1"/>
          </p:cNvPicPr>
          <p:nvPr/>
        </p:nvPicPr>
        <p:blipFill>
          <a:blip r:embed="rId2" cstate="print"/>
          <a:srcRect/>
          <a:stretch>
            <a:fillRect/>
          </a:stretch>
        </p:blipFill>
        <p:spPr bwMode="auto">
          <a:xfrm>
            <a:off x="0" y="1185863"/>
            <a:ext cx="8101013" cy="56721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lstStyle/>
          <a:p>
            <a:pPr algn="ctr" eaLnBrk="1" fontAlgn="auto" hangingPunct="1">
              <a:spcAft>
                <a:spcPts val="0"/>
              </a:spcAft>
              <a:defRPr/>
            </a:pPr>
            <a:r>
              <a:rPr lang="ru-RU" dirty="0" smtClean="0"/>
              <a:t>Сохранение </a:t>
            </a:r>
            <a:endParaRPr lang="ru-RU" dirty="0"/>
          </a:p>
        </p:txBody>
      </p:sp>
      <p:sp>
        <p:nvSpPr>
          <p:cNvPr id="27651" name="Объект 2"/>
          <p:cNvSpPr>
            <a:spLocks noGrp="1"/>
          </p:cNvSpPr>
          <p:nvPr>
            <p:ph idx="1"/>
          </p:nvPr>
        </p:nvSpPr>
        <p:spPr/>
        <p:txBody>
          <a:bodyPr/>
          <a:lstStyle/>
          <a:p>
            <a:pPr eaLnBrk="1" hangingPunct="1"/>
            <a:r>
              <a:rPr lang="ru-RU" altLang="ru-RU" smtClean="0"/>
              <a:t>Мы сохраняем нашу игру в файл с расширением </a:t>
            </a:r>
            <a:r>
              <a:rPr lang="en-US" altLang="ru-RU" smtClean="0"/>
              <a:t>“apk”</a:t>
            </a:r>
            <a:r>
              <a:rPr lang="ru-RU" altLang="ru-RU" smtClean="0"/>
              <a:t>.</a:t>
            </a:r>
          </a:p>
          <a:p>
            <a:pPr eaLnBrk="1" hangingPunct="1"/>
            <a:r>
              <a:rPr lang="ru-RU" altLang="ru-RU" b="1" smtClean="0"/>
              <a:t>APK</a:t>
            </a:r>
            <a:r>
              <a:rPr lang="ru-RU" altLang="ru-RU" smtClean="0"/>
              <a:t>  — формат архивных исполняемых файлов-приложений для </a:t>
            </a:r>
            <a:r>
              <a:rPr lang="ru-RU" altLang="ru-RU" i="1" smtClean="0"/>
              <a:t>Android</a:t>
            </a:r>
            <a:r>
              <a:rPr lang="ru-RU" altLang="ru-RU" smtClean="0"/>
              <a:t>. Каждое приложение </a:t>
            </a:r>
            <a:r>
              <a:rPr lang="ru-RU" altLang="ru-RU" i="1" smtClean="0"/>
              <a:t>Android </a:t>
            </a:r>
            <a:r>
              <a:rPr lang="ru-RU" altLang="ru-RU" smtClean="0"/>
              <a:t>скомпилировано и упаковано в один файл, который включает в себя весь код приложения (.DEX файлы), ресурсы, активы и файл. manifest. Файл приложения может иметь любое имя, но расширение должно быть .APK.</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3320" y="7775"/>
            <a:ext cx="7239000" cy="1143000"/>
          </a:xfrm>
        </p:spPr>
        <p:txBody>
          <a:bodyPr/>
          <a:lstStyle/>
          <a:p>
            <a:pPr algn="ctr" eaLnBrk="1" fontAlgn="auto" hangingPunct="1">
              <a:spcAft>
                <a:spcPts val="0"/>
              </a:spcAft>
              <a:defRPr/>
            </a:pPr>
            <a:r>
              <a:rPr lang="en-US" dirty="0" smtClean="0"/>
              <a:t>Play market</a:t>
            </a:r>
            <a:endParaRPr lang="ru-RU" dirty="0"/>
          </a:p>
        </p:txBody>
      </p:sp>
      <p:sp>
        <p:nvSpPr>
          <p:cNvPr id="30723" name="Объект 2"/>
          <p:cNvSpPr>
            <a:spLocks noGrp="1"/>
          </p:cNvSpPr>
          <p:nvPr>
            <p:ph idx="1"/>
          </p:nvPr>
        </p:nvSpPr>
        <p:spPr>
          <a:xfrm>
            <a:off x="447675" y="1412875"/>
            <a:ext cx="7239000" cy="4846638"/>
          </a:xfrm>
        </p:spPr>
        <p:txBody>
          <a:bodyPr/>
          <a:lstStyle/>
          <a:p>
            <a:pPr eaLnBrk="1" hangingPunct="1"/>
            <a:r>
              <a:rPr lang="en-US" altLang="ru-RU" b="1" smtClean="0"/>
              <a:t>Google Play</a:t>
            </a:r>
            <a:r>
              <a:rPr lang="ru-RU" altLang="ru-RU" b="1" smtClean="0"/>
              <a:t> </a:t>
            </a:r>
            <a:r>
              <a:rPr lang="en-US" altLang="ru-RU" b="1" smtClean="0"/>
              <a:t>market</a:t>
            </a:r>
            <a:r>
              <a:rPr lang="en-US" altLang="ru-RU" smtClean="0"/>
              <a:t> (</a:t>
            </a:r>
            <a:r>
              <a:rPr lang="ru-RU" altLang="ru-RU" smtClean="0"/>
              <a:t>предыдущее название — </a:t>
            </a:r>
            <a:r>
              <a:rPr lang="en-US" altLang="ru-RU" b="1" smtClean="0"/>
              <a:t>Android Market</a:t>
            </a:r>
            <a:r>
              <a:rPr lang="en-US" altLang="ru-RU" smtClean="0"/>
              <a:t>) — </a:t>
            </a:r>
            <a:r>
              <a:rPr lang="ru-RU" altLang="ru-RU" smtClean="0"/>
              <a:t>магазин приложений компании Google, позволяющий владельцам устройств с операционной системой Android устанавливать и приобретать различные приложения.</a:t>
            </a:r>
          </a:p>
        </p:txBody>
      </p:sp>
      <p:pic>
        <p:nvPicPr>
          <p:cNvPr id="30724" name="Рисунок 5"/>
          <p:cNvPicPr>
            <a:picLocks noChangeAspect="1"/>
          </p:cNvPicPr>
          <p:nvPr/>
        </p:nvPicPr>
        <p:blipFill>
          <a:blip r:embed="rId2" cstate="print"/>
          <a:srcRect/>
          <a:stretch>
            <a:fillRect/>
          </a:stretch>
        </p:blipFill>
        <p:spPr bwMode="auto">
          <a:xfrm>
            <a:off x="1403350" y="4370388"/>
            <a:ext cx="5113338" cy="22717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32656"/>
            <a:ext cx="7239000" cy="842352"/>
          </a:xfrm>
        </p:spPr>
        <p:txBody>
          <a:bodyPr/>
          <a:lstStyle/>
          <a:p>
            <a:pPr algn="ctr" eaLnBrk="1" fontAlgn="auto" hangingPunct="1">
              <a:spcAft>
                <a:spcPts val="0"/>
              </a:spcAft>
              <a:defRPr/>
            </a:pPr>
            <a:r>
              <a:rPr lang="ru-RU" dirty="0" smtClean="0"/>
              <a:t>Вывод</a:t>
            </a:r>
            <a:endParaRPr lang="ru-RU" dirty="0"/>
          </a:p>
        </p:txBody>
      </p:sp>
      <p:sp>
        <p:nvSpPr>
          <p:cNvPr id="31747" name="Объект 2"/>
          <p:cNvSpPr>
            <a:spLocks noGrp="1"/>
          </p:cNvSpPr>
          <p:nvPr>
            <p:ph idx="1"/>
          </p:nvPr>
        </p:nvSpPr>
        <p:spPr/>
        <p:txBody>
          <a:bodyPr/>
          <a:lstStyle/>
          <a:p>
            <a:pPr eaLnBrk="1" hangingPunct="1"/>
            <a:r>
              <a:rPr lang="ru-RU" altLang="ru-RU" dirty="0" smtClean="0"/>
              <a:t>Мы научились создавать простые приложение для платформы </a:t>
            </a:r>
            <a:r>
              <a:rPr lang="en-US" altLang="ru-RU" dirty="0" smtClean="0"/>
              <a:t>android.</a:t>
            </a:r>
            <a:r>
              <a:rPr lang="ru-RU" altLang="ru-RU" dirty="0" smtClean="0"/>
              <a:t> </a:t>
            </a:r>
          </a:p>
          <a:p>
            <a:pPr eaLnBrk="1" hangingPunct="1"/>
            <a:r>
              <a:rPr lang="ru-RU" altLang="ru-RU" dirty="0" smtClean="0"/>
              <a:t>В дальнейшем мы планируем создать комплекс познавательно-рекламных приложений о Якутии и </a:t>
            </a:r>
            <a:r>
              <a:rPr lang="ru-RU" altLang="ru-RU" dirty="0" err="1" smtClean="0"/>
              <a:t>Хангаласском</a:t>
            </a:r>
            <a:r>
              <a:rPr lang="ru-RU" altLang="ru-RU" dirty="0" smtClean="0"/>
              <a:t> улусе в частности на платформе </a:t>
            </a:r>
            <a:r>
              <a:rPr lang="ru-RU" altLang="ru-RU" dirty="0" err="1" smtClean="0"/>
              <a:t>андроид</a:t>
            </a:r>
            <a:r>
              <a:rPr lang="ru-RU" altLang="ru-RU" dirty="0" smtClean="0"/>
              <a:t>, для продвижения «Бренда  - Якутия».</a:t>
            </a:r>
          </a:p>
          <a:p>
            <a:pPr eaLnBrk="1" hangingPunct="1"/>
            <a:endParaRPr lang="ru-RU" altLang="ru-RU"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852936"/>
            <a:ext cx="7239000" cy="1143000"/>
          </a:xfrm>
        </p:spPr>
        <p:txBody>
          <a:bodyPr>
            <a:noAutofit/>
          </a:bodyPr>
          <a:lstStyle/>
          <a:p>
            <a:pPr algn="ctr" eaLnBrk="1" fontAlgn="auto" hangingPunct="1">
              <a:spcAft>
                <a:spcPts val="0"/>
              </a:spcAft>
              <a:defRPr/>
            </a:pPr>
            <a:r>
              <a:rPr lang="ru-RU" sz="6000" dirty="0" smtClean="0"/>
              <a:t>Спасибо за внимание!</a:t>
            </a:r>
            <a:endParaRPr lang="ru-RU" sz="6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04664"/>
            <a:ext cx="7239000" cy="842352"/>
          </a:xfrm>
        </p:spPr>
        <p:txBody>
          <a:bodyPr/>
          <a:lstStyle/>
          <a:p>
            <a:pPr algn="ctr" eaLnBrk="1" fontAlgn="auto" hangingPunct="1">
              <a:spcAft>
                <a:spcPts val="0"/>
              </a:spcAft>
              <a:defRPr/>
            </a:pPr>
            <a:r>
              <a:rPr lang="ru-RU" dirty="0" smtClean="0"/>
              <a:t>Введение</a:t>
            </a:r>
            <a:endParaRPr lang="ru-RU" dirty="0"/>
          </a:p>
        </p:txBody>
      </p:sp>
      <p:sp>
        <p:nvSpPr>
          <p:cNvPr id="7171" name="Содержимое 2"/>
          <p:cNvSpPr>
            <a:spLocks noGrp="1"/>
          </p:cNvSpPr>
          <p:nvPr>
            <p:ph idx="1"/>
          </p:nvPr>
        </p:nvSpPr>
        <p:spPr/>
        <p:txBody>
          <a:bodyPr/>
          <a:lstStyle/>
          <a:p>
            <a:pPr eaLnBrk="1" hangingPunct="1"/>
            <a:r>
              <a:rPr lang="ru-RU" altLang="ru-RU" b="1" smtClean="0"/>
              <a:t>Android</a:t>
            </a:r>
            <a:r>
              <a:rPr lang="ru-RU" altLang="ru-RU" smtClean="0"/>
              <a:t> </a:t>
            </a:r>
            <a:r>
              <a:rPr lang="ru-RU" altLang="ru-RU" smtClean="0">
                <a:latin typeface="Arial" charset="0"/>
                <a:cs typeface="Arial" charset="0"/>
              </a:rPr>
              <a:t>(</a:t>
            </a:r>
            <a:r>
              <a:rPr lang="ru-RU" altLang="ru-RU" i="1" smtClean="0">
                <a:latin typeface="Arial" charset="0"/>
                <a:cs typeface="Arial" charset="0"/>
              </a:rPr>
              <a:t>«Андроид»</a:t>
            </a:r>
            <a:r>
              <a:rPr lang="ru-RU" altLang="ru-RU" smtClean="0">
                <a:latin typeface="Arial" charset="0"/>
                <a:cs typeface="Arial" charset="0"/>
              </a:rPr>
              <a:t>) </a:t>
            </a:r>
            <a:r>
              <a:rPr lang="ru-RU" altLang="ru-RU" smtClean="0"/>
              <a:t>— операционная</a:t>
            </a:r>
          </a:p>
          <a:p>
            <a:pPr eaLnBrk="1" hangingPunct="1"/>
            <a:r>
              <a:rPr lang="ru-RU" altLang="ru-RU" smtClean="0"/>
              <a:t>система для смартфонов, планшетных компьютеров, электронных книги других устройств. Изначально разрабатывалась компанией Android Inc., которую затем купила Google. Отличается она от обычных телефонов многофункциональностью, ведь на нем можно установить множество полезных приложений, которые расширяют возможности смарфтона. </a:t>
            </a:r>
          </a:p>
        </p:txBody>
      </p:sp>
      <p:pic>
        <p:nvPicPr>
          <p:cNvPr id="7172" name="Рисунок 3"/>
          <p:cNvPicPr>
            <a:picLocks noChangeAspect="1"/>
          </p:cNvPicPr>
          <p:nvPr/>
        </p:nvPicPr>
        <p:blipFill>
          <a:blip r:embed="rId2" cstate="print"/>
          <a:srcRect/>
          <a:stretch>
            <a:fillRect/>
          </a:stretch>
        </p:blipFill>
        <p:spPr bwMode="auto">
          <a:xfrm>
            <a:off x="6011863" y="103188"/>
            <a:ext cx="1800225" cy="1611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7239000" cy="914360"/>
          </a:xfrm>
        </p:spPr>
        <p:txBody>
          <a:bodyPr/>
          <a:lstStyle/>
          <a:p>
            <a:pPr algn="ctr" eaLnBrk="1" fontAlgn="auto" hangingPunct="1">
              <a:spcAft>
                <a:spcPts val="0"/>
              </a:spcAft>
              <a:defRPr/>
            </a:pPr>
            <a:r>
              <a:rPr lang="ru-RU" dirty="0" smtClean="0"/>
              <a:t>Актуальность</a:t>
            </a:r>
            <a:endParaRPr lang="ru-RU" dirty="0"/>
          </a:p>
        </p:txBody>
      </p:sp>
      <p:sp>
        <p:nvSpPr>
          <p:cNvPr id="8195" name="Содержимое 2"/>
          <p:cNvSpPr>
            <a:spLocks noGrp="1"/>
          </p:cNvSpPr>
          <p:nvPr>
            <p:ph idx="1"/>
          </p:nvPr>
        </p:nvSpPr>
        <p:spPr/>
        <p:txBody>
          <a:bodyPr/>
          <a:lstStyle/>
          <a:p>
            <a:pPr eaLnBrk="1" hangingPunct="1"/>
            <a:r>
              <a:rPr lang="ru-RU" altLang="ru-RU" dirty="0" smtClean="0"/>
              <a:t>В данное время во всём мире, почти у каждого человека имеется смартфон, а именно смартфон на платформе </a:t>
            </a:r>
            <a:r>
              <a:rPr lang="en-US" altLang="ru-RU" dirty="0" smtClean="0"/>
              <a:t>android</a:t>
            </a:r>
            <a:r>
              <a:rPr lang="ru-RU" altLang="ru-RU" dirty="0" smtClean="0"/>
              <a:t>. И мы думаем, что создание приложения о Якутии на базе этой платформы актуально для продвижения «Бренда – Якутия».</a:t>
            </a:r>
          </a:p>
        </p:txBody>
      </p:sp>
      <p:pic>
        <p:nvPicPr>
          <p:cNvPr id="8196" name="Рисунок 3"/>
          <p:cNvPicPr>
            <a:picLocks noChangeAspect="1"/>
          </p:cNvPicPr>
          <p:nvPr/>
        </p:nvPicPr>
        <p:blipFill>
          <a:blip r:embed="rId2" cstate="print"/>
          <a:srcRect/>
          <a:stretch>
            <a:fillRect/>
          </a:stretch>
        </p:blipFill>
        <p:spPr bwMode="auto">
          <a:xfrm>
            <a:off x="1979613" y="4081463"/>
            <a:ext cx="4895850" cy="245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7239000" cy="842352"/>
          </a:xfrm>
        </p:spPr>
        <p:txBody>
          <a:bodyPr/>
          <a:lstStyle/>
          <a:p>
            <a:pPr algn="ctr" eaLnBrk="1" fontAlgn="auto" hangingPunct="1">
              <a:spcAft>
                <a:spcPts val="0"/>
              </a:spcAft>
              <a:defRPr/>
            </a:pPr>
            <a:r>
              <a:rPr lang="ru-RU" dirty="0" smtClean="0"/>
              <a:t>Цель</a:t>
            </a:r>
            <a:endParaRPr lang="ru-RU" dirty="0"/>
          </a:p>
        </p:txBody>
      </p:sp>
      <p:sp>
        <p:nvSpPr>
          <p:cNvPr id="9219" name="Содержимое 2"/>
          <p:cNvSpPr>
            <a:spLocks noGrp="1"/>
          </p:cNvSpPr>
          <p:nvPr>
            <p:ph idx="1"/>
          </p:nvPr>
        </p:nvSpPr>
        <p:spPr/>
        <p:txBody>
          <a:bodyPr/>
          <a:lstStyle/>
          <a:p>
            <a:pPr eaLnBrk="1" hangingPunct="1"/>
            <a:r>
              <a:rPr lang="ru-RU" altLang="ru-RU" dirty="0" smtClean="0"/>
              <a:t>Разработать приложение «Утки Якутии» на платформе </a:t>
            </a:r>
            <a:r>
              <a:rPr lang="en-US" altLang="ru-RU" dirty="0" smtClean="0"/>
              <a:t>android.</a:t>
            </a:r>
            <a:endParaRPr lang="ru-RU" altLang="ru-RU" dirty="0" smtClean="0"/>
          </a:p>
        </p:txBody>
      </p:sp>
      <p:pic>
        <p:nvPicPr>
          <p:cNvPr id="9220" name="Рисунок 3"/>
          <p:cNvPicPr>
            <a:picLocks noChangeAspect="1"/>
          </p:cNvPicPr>
          <p:nvPr/>
        </p:nvPicPr>
        <p:blipFill>
          <a:blip r:embed="rId2" cstate="print"/>
          <a:srcRect/>
          <a:stretch>
            <a:fillRect/>
          </a:stretch>
        </p:blipFill>
        <p:spPr bwMode="auto">
          <a:xfrm>
            <a:off x="2484438" y="3084513"/>
            <a:ext cx="3816350" cy="3324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normAutofit fontScale="90000"/>
          </a:bodyPr>
          <a:lstStyle/>
          <a:p>
            <a:pPr algn="ctr" eaLnBrk="1" fontAlgn="auto" hangingPunct="1">
              <a:spcAft>
                <a:spcPts val="0"/>
              </a:spcAft>
              <a:defRPr/>
            </a:pPr>
            <a:r>
              <a:rPr lang="ru-RU" dirty="0" smtClean="0"/>
              <a:t>Задачи</a:t>
            </a:r>
            <a:br>
              <a:rPr lang="ru-RU" dirty="0" smtClean="0"/>
            </a:br>
            <a:endParaRPr lang="ru-RU" dirty="0"/>
          </a:p>
        </p:txBody>
      </p:sp>
      <p:sp>
        <p:nvSpPr>
          <p:cNvPr id="10243" name="Содержимое 2"/>
          <p:cNvSpPr>
            <a:spLocks noGrp="1"/>
          </p:cNvSpPr>
          <p:nvPr>
            <p:ph idx="1"/>
          </p:nvPr>
        </p:nvSpPr>
        <p:spPr/>
        <p:txBody>
          <a:bodyPr/>
          <a:lstStyle/>
          <a:p>
            <a:pPr eaLnBrk="1" hangingPunct="1"/>
            <a:r>
              <a:rPr lang="ru-RU" altLang="ru-RU" dirty="0" smtClean="0"/>
              <a:t>Изучить теоретический материал для исследования данной темы.</a:t>
            </a:r>
          </a:p>
          <a:p>
            <a:pPr eaLnBrk="1" hangingPunct="1"/>
            <a:r>
              <a:rPr lang="ru-RU" altLang="ru-RU" dirty="0" smtClean="0"/>
              <a:t>Выбрать продукт или язык для разработки приложения на </a:t>
            </a:r>
            <a:r>
              <a:rPr lang="ru-RU" altLang="ru-RU" dirty="0" err="1" smtClean="0"/>
              <a:t>андроиде</a:t>
            </a:r>
            <a:r>
              <a:rPr lang="ru-RU" altLang="ru-RU" dirty="0" smtClean="0"/>
              <a:t>.</a:t>
            </a:r>
          </a:p>
          <a:p>
            <a:pPr eaLnBrk="1" hangingPunct="1"/>
            <a:r>
              <a:rPr lang="ru-RU" altLang="ru-RU" dirty="0" smtClean="0"/>
              <a:t>Разработать приложение.</a:t>
            </a:r>
          </a:p>
          <a:p>
            <a:pPr eaLnBrk="1" hangingPunct="1"/>
            <a:r>
              <a:rPr lang="ru-RU" altLang="ru-RU" dirty="0" smtClean="0"/>
              <a:t>Протестировать приложение на эмуляторах </a:t>
            </a:r>
            <a:r>
              <a:rPr lang="ru-RU" altLang="ru-RU" dirty="0" err="1" smtClean="0"/>
              <a:t>андроид</a:t>
            </a:r>
            <a:r>
              <a:rPr lang="ru-RU" altLang="ru-RU" dirty="0" smtClean="0"/>
              <a:t> или на смартфонах.</a:t>
            </a:r>
          </a:p>
          <a:p>
            <a:pPr eaLnBrk="1" hangingPunct="1"/>
            <a:r>
              <a:rPr lang="ru-RU" altLang="ru-RU" dirty="0" smtClean="0"/>
              <a:t>Выложить программу в свободном доступе в </a:t>
            </a:r>
            <a:r>
              <a:rPr lang="ru-RU" altLang="ru-RU" dirty="0" err="1" smtClean="0"/>
              <a:t>Плэймаркет</a:t>
            </a:r>
            <a:r>
              <a:rPr lang="ru-RU" altLang="ru-RU" dirty="0" smtClean="0"/>
              <a:t>, выслушать пожелания пользователей.</a:t>
            </a:r>
          </a:p>
          <a:p>
            <a:pPr eaLnBrk="1" hangingPunct="1"/>
            <a:r>
              <a:rPr lang="ru-RU" altLang="ru-RU" dirty="0" smtClean="0"/>
              <a:t>Продвигать бренд «Якутия».</a:t>
            </a:r>
          </a:p>
          <a:p>
            <a:pPr eaLnBrk="1" hangingPunct="1"/>
            <a:endParaRPr lang="ru-RU" altLang="ru-RU"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229600" cy="898443"/>
          </a:xfrm>
        </p:spPr>
        <p:txBody>
          <a:bodyPr/>
          <a:lstStyle/>
          <a:p>
            <a:pPr algn="ctr" eaLnBrk="1" fontAlgn="auto" hangingPunct="1">
              <a:spcAft>
                <a:spcPts val="0"/>
              </a:spcAft>
              <a:defRPr/>
            </a:pPr>
            <a:r>
              <a:rPr lang="ru-RU" dirty="0" smtClean="0"/>
              <a:t>Опрос</a:t>
            </a:r>
            <a:endParaRPr lang="ru-RU" dirty="0"/>
          </a:p>
        </p:txBody>
      </p:sp>
      <p:graphicFrame>
        <p:nvGraphicFramePr>
          <p:cNvPr id="11" name="Содержимое 10"/>
          <p:cNvGraphicFramePr>
            <a:graphicFrameLocks noGrp="1"/>
          </p:cNvGraphicFramePr>
          <p:nvPr>
            <p:ph idx="1"/>
          </p:nvPr>
        </p:nvGraphicFramePr>
        <p:xfrm>
          <a:off x="467544" y="1268760"/>
          <a:ext cx="7239000" cy="484663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7239000" cy="770344"/>
          </a:xfrm>
        </p:spPr>
        <p:txBody>
          <a:bodyPr/>
          <a:lstStyle/>
          <a:p>
            <a:pPr algn="ctr" eaLnBrk="1" fontAlgn="auto" hangingPunct="1">
              <a:spcAft>
                <a:spcPts val="0"/>
              </a:spcAft>
              <a:defRPr/>
            </a:pPr>
            <a:r>
              <a:rPr lang="en-US" dirty="0" smtClean="0"/>
              <a:t>App inventor 2</a:t>
            </a:r>
            <a:endParaRPr lang="ru-RU" dirty="0"/>
          </a:p>
        </p:txBody>
      </p:sp>
      <p:sp>
        <p:nvSpPr>
          <p:cNvPr id="12291" name="Объект 2"/>
          <p:cNvSpPr>
            <a:spLocks noGrp="1"/>
          </p:cNvSpPr>
          <p:nvPr>
            <p:ph idx="1"/>
          </p:nvPr>
        </p:nvSpPr>
        <p:spPr/>
        <p:txBody>
          <a:bodyPr/>
          <a:lstStyle/>
          <a:p>
            <a:pPr eaLnBrk="1" hangingPunct="1"/>
            <a:r>
              <a:rPr lang="ru-RU" altLang="ru-RU" smtClean="0"/>
              <a:t>Мы посмотрели рейтинг редакторов и пришли к выводу, что редактор под названием – </a:t>
            </a:r>
            <a:r>
              <a:rPr lang="en-US" altLang="ru-RU" smtClean="0"/>
              <a:t>app inventor 2</a:t>
            </a:r>
            <a:r>
              <a:rPr lang="ru-RU" altLang="ru-RU" smtClean="0"/>
              <a:t>, лидирующий продукт. И мы воспользовались этой программой.</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7239000" cy="914360"/>
          </a:xfrm>
        </p:spPr>
        <p:txBody>
          <a:bodyPr/>
          <a:lstStyle/>
          <a:p>
            <a:pPr algn="ctr" eaLnBrk="1" fontAlgn="auto" hangingPunct="1">
              <a:spcAft>
                <a:spcPts val="0"/>
              </a:spcAft>
              <a:defRPr/>
            </a:pPr>
            <a:r>
              <a:rPr lang="ru-RU" dirty="0" smtClean="0"/>
              <a:t>Создание </a:t>
            </a:r>
            <a:endParaRPr lang="ru-RU" dirty="0"/>
          </a:p>
        </p:txBody>
      </p:sp>
      <p:sp>
        <p:nvSpPr>
          <p:cNvPr id="3" name="Объект 2"/>
          <p:cNvSpPr>
            <a:spLocks noGrp="1"/>
          </p:cNvSpPr>
          <p:nvPr>
            <p:ph idx="1"/>
          </p:nvPr>
        </p:nvSpPr>
        <p:spPr/>
        <p:txBody>
          <a:bodyPr>
            <a:normAutofit fontScale="92500" lnSpcReduction="20000"/>
          </a:bodyPr>
          <a:lstStyle/>
          <a:p>
            <a:pPr marL="274320" indent="-274320" eaLnBrk="1" fontAlgn="auto" hangingPunct="1">
              <a:spcAft>
                <a:spcPts val="0"/>
              </a:spcAft>
              <a:buFont typeface="Wingdings 2"/>
              <a:buChar char=""/>
              <a:defRPr/>
            </a:pPr>
            <a:r>
              <a:rPr lang="ru-RU" dirty="0" smtClean="0"/>
              <a:t>Для того, чтобы создать продукт, надо иметь базовые навыки программирования, знание схем </a:t>
            </a:r>
            <a:r>
              <a:rPr lang="ru-RU" dirty="0" err="1" smtClean="0"/>
              <a:t>алгоритмики</a:t>
            </a:r>
            <a:r>
              <a:rPr lang="ru-RU" dirty="0" smtClean="0"/>
              <a:t> и английского языка, потому что</a:t>
            </a:r>
            <a:r>
              <a:rPr lang="en-US" dirty="0" smtClean="0"/>
              <a:t>:</a:t>
            </a:r>
          </a:p>
          <a:p>
            <a:pPr marL="274320" indent="-274320" eaLnBrk="1" fontAlgn="auto" hangingPunct="1">
              <a:spcAft>
                <a:spcPts val="0"/>
              </a:spcAft>
              <a:buFont typeface="Wingdings 2"/>
              <a:buChar char=""/>
              <a:defRPr/>
            </a:pPr>
            <a:r>
              <a:rPr lang="ru-RU" dirty="0" smtClean="0"/>
              <a:t>1. Без знания программирования эту программу сложно усвоить.</a:t>
            </a:r>
          </a:p>
          <a:p>
            <a:pPr marL="274320" indent="-274320" eaLnBrk="1" fontAlgn="auto" hangingPunct="1">
              <a:spcAft>
                <a:spcPts val="0"/>
              </a:spcAft>
              <a:buFont typeface="Wingdings 2"/>
              <a:buChar char=""/>
              <a:defRPr/>
            </a:pPr>
            <a:r>
              <a:rPr lang="ru-RU" dirty="0" smtClean="0"/>
              <a:t>2. Все в этой программе обустроено на английском языке, и без знания этого языка, эта программа для вас будет бесполезной. </a:t>
            </a:r>
          </a:p>
          <a:p>
            <a:pPr marL="274320" indent="-274320" eaLnBrk="1" fontAlgn="auto" hangingPunct="1">
              <a:spcAft>
                <a:spcPts val="0"/>
              </a:spcAft>
              <a:buFont typeface="Wingdings 2"/>
              <a:buChar char=""/>
              <a:defRPr/>
            </a:pPr>
            <a:r>
              <a:rPr lang="ru-RU" dirty="0" smtClean="0"/>
              <a:t>3. Надо знать последовательность действий разных компонентов, чтобы построить хорошую конструкцию для нашего приложения, чтобы она в дальнейшем не давала сбоев и стабильно работала.</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normAutofit fontScale="90000"/>
          </a:bodyPr>
          <a:lstStyle/>
          <a:p>
            <a:pPr algn="ctr" eaLnBrk="1" fontAlgn="auto" hangingPunct="1">
              <a:spcAft>
                <a:spcPts val="0"/>
              </a:spcAft>
              <a:defRPr/>
            </a:pPr>
            <a:r>
              <a:rPr lang="ru-RU" dirty="0" smtClean="0"/>
              <a:t>Какие приложения мы будем создавать</a:t>
            </a:r>
            <a:endParaRPr lang="ru-RU" dirty="0"/>
          </a:p>
        </p:txBody>
      </p:sp>
      <p:sp>
        <p:nvSpPr>
          <p:cNvPr id="3" name="Объект 2"/>
          <p:cNvSpPr>
            <a:spLocks noGrp="1"/>
          </p:cNvSpPr>
          <p:nvPr>
            <p:ph idx="1"/>
          </p:nvPr>
        </p:nvSpPr>
        <p:spPr/>
        <p:txBody>
          <a:bodyPr>
            <a:normAutofit fontScale="85000" lnSpcReduction="20000"/>
          </a:bodyPr>
          <a:lstStyle/>
          <a:p>
            <a:pPr marL="274320" indent="-274320" eaLnBrk="1" fontAlgn="auto" hangingPunct="1">
              <a:spcAft>
                <a:spcPts val="0"/>
              </a:spcAft>
              <a:buFont typeface="Wingdings 2"/>
              <a:buChar char=""/>
              <a:defRPr/>
            </a:pPr>
            <a:r>
              <a:rPr lang="ru-RU" dirty="0" smtClean="0"/>
              <a:t>Мы начнем с простых приложений, создавать которых будет, так же просто. Они будут состоять всего из двух действий. Мы будем делать продукты, такие как</a:t>
            </a:r>
            <a:r>
              <a:rPr lang="en-US" dirty="0" smtClean="0"/>
              <a:t>:</a:t>
            </a:r>
            <a:r>
              <a:rPr lang="ru-RU" dirty="0" smtClean="0"/>
              <a:t> эмулятор чего – либо, воспроизведение медиа и аудиофайлов, управление какими – то телами методом посылания сигналов через кнопки, нажимаемые на смартфоне.</a:t>
            </a:r>
          </a:p>
          <a:p>
            <a:pPr marL="274320" indent="-274320" eaLnBrk="1" fontAlgn="auto" hangingPunct="1">
              <a:spcAft>
                <a:spcPts val="0"/>
              </a:spcAft>
              <a:buFont typeface="Wingdings 2"/>
              <a:buChar char=""/>
              <a:defRPr/>
            </a:pPr>
            <a:r>
              <a:rPr lang="ru-RU" dirty="0" smtClean="0"/>
              <a:t>Но в дальнейшем, когда научимся хорошо создавать легкие приложения, то мы перейдем к более масштабным по объему, так называемым игровым приложениям. Ведь в данное время, большинство людей, у которых имеются смартфоны – играют и общаются, а некоторые специально покупают себе мощный смартфон, чтобы он воспроизводил хорошие и качественные игры.  </a:t>
            </a: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Другая 2">
      <a:dk1>
        <a:srgbClr val="200E17"/>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Другая 2">
    <a:dk1>
      <a:srgbClr val="200E17"/>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emplate>Opulent</Template>
  <TotalTime>1697</TotalTime>
  <Words>436</Words>
  <Application>Microsoft Office PowerPoint</Application>
  <PresentationFormat>Экран (4:3)</PresentationFormat>
  <Paragraphs>41</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Изящная</vt:lpstr>
      <vt:lpstr> приложение на платформе андроид</vt:lpstr>
      <vt:lpstr>Введение</vt:lpstr>
      <vt:lpstr>Актуальность</vt:lpstr>
      <vt:lpstr>Цель</vt:lpstr>
      <vt:lpstr>Задачи </vt:lpstr>
      <vt:lpstr>Опрос</vt:lpstr>
      <vt:lpstr>App inventor 2</vt:lpstr>
      <vt:lpstr>Создание </vt:lpstr>
      <vt:lpstr>Какие приложения мы будем создавать</vt:lpstr>
      <vt:lpstr>Картинки и экраны</vt:lpstr>
      <vt:lpstr>внешний вид и дополнительные элементы </vt:lpstr>
      <vt:lpstr>Сохранение </vt:lpstr>
      <vt:lpstr>Play market</vt:lpstr>
      <vt:lpstr>Вывод</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Приложения на платформе андроид</dc:title>
  <dc:creator>Илья</dc:creator>
  <cp:lastModifiedBy>Физикт</cp:lastModifiedBy>
  <cp:revision>55</cp:revision>
  <dcterms:created xsi:type="dcterms:W3CDTF">2014-11-08T09:23:27Z</dcterms:created>
  <dcterms:modified xsi:type="dcterms:W3CDTF">2015-03-16T10:49:09Z</dcterms:modified>
</cp:coreProperties>
</file>