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97AB80-7C99-4AE7-8904-F6D8CA827651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53FFB3-272E-41CE-A7AC-341E32E8AFC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9D%D0%B8%D0%B6%D0%B5%D0%B3%D0%BE%D1%80%D0%BE%D0%B4%D1%81%D0%BA%D0%B0%D1%8F_%D0%BE%D0%B1%D0%BB%D0%B0%D1%81%D1%82%D1%8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История </a:t>
            </a:r>
            <a:br>
              <a:rPr lang="ru-RU" sz="6000" dirty="0" smtClean="0"/>
            </a:br>
            <a:r>
              <a:rPr lang="ru-RU" sz="6000" dirty="0" smtClean="0"/>
              <a:t>града </a:t>
            </a:r>
            <a:r>
              <a:rPr lang="ru-RU" sz="6000" dirty="0" err="1" smtClean="0"/>
              <a:t>китежа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000" b="1" dirty="0" smtClean="0"/>
              <a:t>Презентацию составила </a:t>
            </a:r>
          </a:p>
          <a:p>
            <a:r>
              <a:rPr lang="ru-RU" sz="4000" b="1" smtClean="0"/>
              <a:t>Козина И.А.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850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36496" cy="142617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Легенда неоднозначна. И люди трактуют ее по-разному. Кто-то утверждает, что Китеж ушел под воду, кто-то — что он погрузился в землю. Есть приверженцы теории, будто город от татар закрыли горы. Другие считают, что он поднялся в небо. Но самая интересная теория гласит, что Китеж попросту стал невидимым.</a:t>
            </a:r>
            <a: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751413" cy="5068565"/>
          </a:xfrm>
        </p:spPr>
      </p:pic>
    </p:spTree>
    <p:extLst>
      <p:ext uri="{BB962C8B-B14F-4D97-AF65-F5344CB8AC3E}">
        <p14:creationId xmlns:p14="http://schemas.microsoft.com/office/powerpoint/2010/main" val="241313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136815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Пораженные мощью «русского чуда», татары бросились бежать кто куда. Но божий гнев настиг их: кого звери пожрали, кто в лесу заблудился или просто пропал без вести, уведенный таинственной силой. Город же исчез. </a:t>
            </a:r>
            <a: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Согласно легенде, он должен «проявиться» только перед концом света. Но увидеть его и даже достичь можно уже сейчас. Человек, в котором нет греха, различит отражение белокаменных стен в водах озера </a:t>
            </a:r>
            <a:r>
              <a:rPr lang="ru-RU" sz="18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.</a:t>
            </a:r>
            <a:r>
              <a:rPr lang="ru-RU" sz="1800" dirty="0">
                <a:solidFill>
                  <a:schemeClr val="tx1"/>
                </a:solidFill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chemeClr val="tx1"/>
                </a:solidFill>
                <a:ea typeface="Times New Roman"/>
                <a:cs typeface="Times New Roman"/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1"/>
          <a:stretch/>
        </p:blipFill>
        <p:spPr>
          <a:xfrm>
            <a:off x="971600" y="2276872"/>
            <a:ext cx="7344816" cy="4404487"/>
          </a:xfrm>
        </p:spPr>
      </p:pic>
    </p:spTree>
    <p:extLst>
      <p:ext uri="{BB962C8B-B14F-4D97-AF65-F5344CB8AC3E}">
        <p14:creationId xmlns:p14="http://schemas.microsoft.com/office/powerpoint/2010/main" val="350813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116632"/>
            <a:ext cx="3744416" cy="674136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Легенда о граде Китеже всегда волновала умы интеллигенции. Прежде всего, литераторов, музыкантов и художников.</a:t>
            </a:r>
            <a:endParaRPr lang="ru-RU" sz="12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Писатель 19 века Павел Мельников-Печерский, вдохновленный озером </a:t>
            </a:r>
            <a:r>
              <a:rPr lang="ru-RU" sz="12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, рассказал его легенду в романе «В лесах», а также в повести «Гриша». Озеро посещали Максим Горький (очерк «Бугров»), Владимир Короленко (очерковый цикл «В пустынных местах»), Михаил Пришвин (очерк «Светлое озеро»).</a:t>
            </a:r>
            <a:endParaRPr lang="ru-RU" sz="12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О загадочном городе написал оперу «Сказание о невидимом граде Китеже» Николай Римский-Корсаков. Озеро рисовали художники Николай </a:t>
            </a:r>
            <a:r>
              <a:rPr lang="ru-RU" sz="12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Ромадин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, Илья Глазунов и многие другие. Поэты Ахматова и Цветаева упоминают в своем творчестве град Китеж.</a:t>
            </a:r>
            <a:endParaRPr lang="ru-RU" sz="12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В наши дни легендой о Китеже заинтересовались фантасты и особенно авторы </a:t>
            </a:r>
            <a:r>
              <a:rPr lang="ru-RU" sz="12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фэнтези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. И неслучайно. Ведь по сей день в </a:t>
            </a:r>
            <a:r>
              <a:rPr lang="ru-RU" sz="12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окресностях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</a:t>
            </a:r>
            <a:r>
              <a:rPr lang="ru-RU" sz="12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озра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</a:t>
            </a:r>
            <a:r>
              <a:rPr lang="ru-RU" sz="12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происходят необычные происшествия.</a:t>
            </a:r>
            <a:endParaRPr lang="ru-RU" sz="12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В настоящее время территория озера охраняется государством. Озеро и окрестности входят в состав заповедника, который находится под защитой ЮНЕСКО.</a:t>
            </a:r>
            <a:endParaRPr lang="ru-RU" sz="12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0648"/>
            <a:ext cx="4627617" cy="6396310"/>
          </a:xfrm>
        </p:spPr>
      </p:pic>
    </p:spTree>
    <p:extLst>
      <p:ext uri="{BB962C8B-B14F-4D97-AF65-F5344CB8AC3E}">
        <p14:creationId xmlns:p14="http://schemas.microsoft.com/office/powerpoint/2010/main" val="42866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err="1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Ки́теж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 - город, находившийся по легенде в северной части </a:t>
            </a:r>
            <a:r>
              <a:rPr lang="ru-RU" sz="1600" u="none" strike="noStrike" dirty="0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  <a:hlinkClick r:id="rId2" tooltip="Нижегородская область"/>
              </a:rPr>
              <a:t>Н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ижегородской области около села Владимирского на берегах озера </a:t>
            </a:r>
            <a:r>
              <a:rPr lang="ru-RU" sz="1600" dirty="0" err="1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Светлояр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 у реки </a:t>
            </a:r>
            <a:r>
              <a:rPr lang="ru-RU" sz="1600" dirty="0" err="1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Люнда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Arial"/>
                <a:ea typeface="Times New Roman"/>
                <a:cs typeface="Times New Roman"/>
              </a:rPr>
              <a:t>.</a:t>
            </a:r>
            <a:r>
              <a:rPr lang="ru-RU" sz="1600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sz="16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r>
              <a:rPr lang="ru-RU" sz="16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Единственные намеки на реальное существование Китежа можно найти в книге «</a:t>
            </a:r>
            <a:r>
              <a:rPr lang="ru-RU" sz="16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Китежский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летописец». По мнению ученых, эта книга была написана в конце 17 века.</a:t>
            </a:r>
            <a:r>
              <a:rPr lang="ru-RU" sz="1600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sz="16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064896" cy="5031297"/>
          </a:xfrm>
        </p:spPr>
      </p:pic>
    </p:spTree>
    <p:extLst>
      <p:ext uri="{BB962C8B-B14F-4D97-AF65-F5344CB8AC3E}">
        <p14:creationId xmlns:p14="http://schemas.microsoft.com/office/powerpoint/2010/main" val="272990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892480" cy="666936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Если верить ей, град Китеж построил великий русский Князь Юрий Всеволодович Владимирский в конце 12 века. Согласно легенде князь, возвращаясь из путешествия в Новгород, по пути остановился возле озера </a:t>
            </a:r>
            <a:r>
              <a:rPr lang="ru-RU" sz="32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sz="32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— отдохнуть. Но толком отдохнуть ему не удалось: князь был пленен красотой тех мест. Сразу же повелел он построить на берегу озера град Большой Китеж.</a:t>
            </a:r>
            <a:endParaRPr lang="ru-RU" sz="3200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algn="ctr"/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02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Согласно одной из легенд, в районе озера </a:t>
            </a:r>
            <a:r>
              <a:rPr lang="ru-RU" sz="16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родились волшебный полуконь-</a:t>
            </a:r>
            <a:r>
              <a:rPr lang="ru-RU" sz="1600" i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получеловек </a:t>
            </a:r>
            <a:r>
              <a:rPr lang="ru-RU" sz="1600" i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Китоврас</a:t>
            </a:r>
            <a:r>
              <a:rPr lang="ru-RU" sz="1600" i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– могущественный волшебник и строитель древних храмов, а также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бог мудрости и хмеля </a:t>
            </a:r>
            <a:r>
              <a:rPr lang="ru-RU" sz="16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Квасура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. От их имен и произошло название града Китежа.</a:t>
            </a:r>
            <a:r>
              <a:rPr lang="ru-RU" sz="1600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sz="16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7" t="6316" r="7370" b="12484"/>
          <a:stretch/>
        </p:blipFill>
        <p:spPr>
          <a:xfrm>
            <a:off x="683568" y="1412776"/>
            <a:ext cx="7632848" cy="5284440"/>
          </a:xfrm>
        </p:spPr>
      </p:pic>
    </p:spTree>
    <p:extLst>
      <p:ext uri="{BB962C8B-B14F-4D97-AF65-F5344CB8AC3E}">
        <p14:creationId xmlns:p14="http://schemas.microsoft.com/office/powerpoint/2010/main" val="293607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237626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В районе озера </a:t>
            </a:r>
            <a:r>
              <a:rPr lang="ru-RU" sz="18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жило славянское племя берендеев. Их потомки до сегодняшнего дня сохранили предания о том, что еще с древнейших времен в Китеже находился один из самых крупных религиозных центров культа </a:t>
            </a:r>
            <a:r>
              <a:rPr lang="ru-RU" sz="1800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Ярилы</a:t>
            </a: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. Это место считалось священным для русских князей.</a:t>
            </a:r>
            <a: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r>
              <a:rPr lang="ru-RU" sz="1800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Однако и после крещения Руси Китеж был превращен в центр православной веры</a:t>
            </a:r>
            <a: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  <a:t>.</a:t>
            </a:r>
            <a:br>
              <a:rPr lang="ru-RU" sz="1800" dirty="0">
                <a:solidFill>
                  <a:srgbClr val="FFFF00"/>
                </a:solidFill>
                <a:ea typeface="Times New Roman"/>
                <a:cs typeface="Times New Roman"/>
              </a:rPr>
            </a:b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666"/>
            <a:ext cx="7632848" cy="4485331"/>
          </a:xfrm>
        </p:spPr>
      </p:pic>
    </p:spTree>
    <p:extLst>
      <p:ext uri="{BB962C8B-B14F-4D97-AF65-F5344CB8AC3E}">
        <p14:creationId xmlns:p14="http://schemas.microsoft.com/office/powerpoint/2010/main" val="26474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-243408"/>
            <a:ext cx="8229600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96552" y="332656"/>
            <a:ext cx="9433048" cy="652534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В 1237 году на территорию Руси вторглись монголо-татары под руководством хана Батыя. Батый услыхал о богатствах, что хранились в граде Китеже, и послал часть войска на святой город. Отряд был небольшой — Батый не ожидал сопротивления.</a:t>
            </a:r>
            <a:endParaRPr lang="ru-RU" sz="16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Войска шли на Китеж через лес, а по пути прорубали просеку. Вел татар предатель Гришка Кутерьма. Его взяли в соседнем городе, Малом Китеже (нынешний Городец). Гришка не выдержал пыток и согласился указать путь к святому Граду. Увы, Сусанина из Кутерьмы не получилось: Гришка привел татар к Китежу.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6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В тот страшный день неподалеку от города несли дозор три </a:t>
            </a:r>
            <a:r>
              <a:rPr lang="ru-RU" sz="16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китежских</a:t>
            </a: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богатыря. Они первыми увидели врагов. Перед битвой один из воинов сказал сыну, чтоб он бежал в Китеж и предупредил горожан.</a:t>
            </a:r>
            <a:endParaRPr lang="ru-RU" sz="16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Мальчик кинулся к городским воротам, но злая стрела татарина догнала его. Однако смелый парнишка не упал. Со стрелой в спине добежал он до стен и успел крикнуть: «Враги!», и только потом упал замертво.</a:t>
            </a:r>
            <a:endParaRPr lang="ru-RU" sz="16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Богатыри тем временем пытались сдержать ханское воинство. Не выжил никто. По преданию, на том месте, где погибли три богатыря, появился святой ключ </a:t>
            </a:r>
            <a:r>
              <a:rPr lang="ru-RU" sz="1600" b="1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Кибелек</a:t>
            </a:r>
            <a:r>
              <a:rPr lang="ru-RU" sz="1600" b="1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 — он бьет до сих пор.</a:t>
            </a:r>
            <a:endParaRPr lang="ru-RU" sz="1600" b="1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algn="ctr"/>
            <a:endParaRPr lang="ru-RU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3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9269" r="5634" b="6578"/>
          <a:stretch/>
        </p:blipFill>
        <p:spPr>
          <a:xfrm>
            <a:off x="179512" y="116632"/>
            <a:ext cx="8746705" cy="6552728"/>
          </a:xfrm>
        </p:spPr>
      </p:pic>
    </p:spTree>
    <p:extLst>
      <p:ext uri="{BB962C8B-B14F-4D97-AF65-F5344CB8AC3E}">
        <p14:creationId xmlns:p14="http://schemas.microsoft.com/office/powerpoint/2010/main" val="329615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Монголо-татары осадили город. Горожане понимали, что шансов нет. Горстка народа против хорошо вооруженной и организованной армии Батыя — это верная гибель. Тем не менее без боя горожане сдаваться не собирались. Они вышли на стены, с оружием. Люди молились с вечера и всю ночь напролет. Татары же ожидали утра, чтобы начать атаку.</a:t>
            </a:r>
            <a:endParaRPr lang="ru-RU" sz="2800" dirty="0">
              <a:solidFill>
                <a:srgbClr val="FFFF00"/>
              </a:solidFill>
              <a:ea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И свершилось чудо: зазвонили вдруг колокола, затряслась земля, и на глазах изумленных татар Китеж стал погружаться в воды озера </a:t>
            </a:r>
            <a:r>
              <a:rPr lang="ru-RU" dirty="0" err="1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Светлояр</a:t>
            </a:r>
            <a:r>
              <a:rPr lang="ru-RU" dirty="0" smtClean="0">
                <a:solidFill>
                  <a:srgbClr val="FFFF00"/>
                </a:solidFill>
                <a:effectLst/>
                <a:latin typeface="Verdana"/>
                <a:ea typeface="Times New Roman"/>
                <a:cs typeface="Times New Roman"/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4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" t="1285" r="2062" b="1862"/>
          <a:stretch/>
        </p:blipFill>
        <p:spPr>
          <a:xfrm>
            <a:off x="0" y="0"/>
            <a:ext cx="9125774" cy="6850538"/>
          </a:xfrm>
        </p:spPr>
      </p:pic>
    </p:spTree>
    <p:extLst>
      <p:ext uri="{BB962C8B-B14F-4D97-AF65-F5344CB8AC3E}">
        <p14:creationId xmlns:p14="http://schemas.microsoft.com/office/powerpoint/2010/main" val="384070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C000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703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История  града китежа.</vt:lpstr>
      <vt:lpstr>Ки́теж - город, находившийся по легенде в северной части Нижегородской области около села Владимирского на берегах озера Светлояр у реки Люнда. Единственные намеки на реальное существование Китежа можно найти в книге «Китежский летописец». По мнению ученых, эта книга была написана в конце 17 века. </vt:lpstr>
      <vt:lpstr>Презентация PowerPoint</vt:lpstr>
      <vt:lpstr>Согласно одной из легенд, в районе озера Светлояр родились волшебный полуконь-получеловек Китоврас – могущественный волшебник и строитель древних храмов, а также бог мудрости и хмеля Квасура. От их имен и произошло название града Китежа. </vt:lpstr>
      <vt:lpstr>В районе озера Светлояр жило славянское племя берендеев. Их потомки до сегодняшнего дня сохранили предания о том, что еще с древнейших времен в Китеже находился один из самых крупных религиозных центров культа Ярилы. Это место считалось священным для русских князей. Однако и после крещения Руси Китеж был превращен в центр православной веры. </vt:lpstr>
      <vt:lpstr>Презентация PowerPoint</vt:lpstr>
      <vt:lpstr>Презентация PowerPoint</vt:lpstr>
      <vt:lpstr>Презентация PowerPoint</vt:lpstr>
      <vt:lpstr>Презентация PowerPoint</vt:lpstr>
      <vt:lpstr>Легенда неоднозначна. И люди трактуют ее по-разному. Кто-то утверждает, что Китеж ушел под воду, кто-то — что он погрузился в землю. Есть приверженцы теории, будто город от татар закрыли горы. Другие считают, что он поднялся в небо. Но самая интересная теория гласит, что Китеж попросту стал невидимым. </vt:lpstr>
      <vt:lpstr>Пораженные мощью «русского чуда», татары бросились бежать кто куда. Но божий гнев настиг их: кого звери пожрали, кто в лесу заблудился или просто пропал без вести, уведенный таинственной силой. Город же исчез.  Согласно легенде, он должен «проявиться» только перед концом света. Но увидеть его и даже достичь можно уже сейчас. Человек, в котором нет греха, различит отражение белокаменных стен в водах озера Светлояр.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8</cp:revision>
  <dcterms:created xsi:type="dcterms:W3CDTF">2015-01-27T16:15:19Z</dcterms:created>
  <dcterms:modified xsi:type="dcterms:W3CDTF">2015-01-27T17:26:17Z</dcterms:modified>
</cp:coreProperties>
</file>