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716" autoAdjust="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9135" y="1809888"/>
            <a:ext cx="9514123" cy="345900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Конкурсная работа в номинации «Ёлка из бумаги, картона, ткани»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68194" cy="804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Автор: воспитатель Расулова Е. А.</a:t>
            </a:r>
          </a:p>
          <a:p>
            <a:r>
              <a:rPr lang="ru-RU" dirty="0" smtClean="0"/>
              <a:t>Исполнители: </a:t>
            </a:r>
            <a:r>
              <a:rPr lang="ru-RU" dirty="0" err="1" smtClean="0"/>
              <a:t>Рулькова</a:t>
            </a:r>
            <a:r>
              <a:rPr lang="ru-RU" dirty="0" smtClean="0"/>
              <a:t> Кристина, </a:t>
            </a:r>
            <a:r>
              <a:rPr lang="ru-RU" dirty="0" err="1" smtClean="0"/>
              <a:t>Рулькова</a:t>
            </a:r>
            <a:r>
              <a:rPr lang="ru-RU" dirty="0" smtClean="0"/>
              <a:t> Полина, Смолина Даша</a:t>
            </a:r>
          </a:p>
          <a:p>
            <a:r>
              <a:rPr lang="ru-RU" dirty="0" smtClean="0"/>
              <a:t>Санкт-Петербург 2014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2027391"/>
            <a:ext cx="7469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ГБДОУ №33 Василеостровского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63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1398" y="394117"/>
            <a:ext cx="10058400" cy="135128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из бархатной бумаги алого цвета по трафарету вырезаем две части пятиконечной звезды и склеиваем их;</a:t>
            </a:r>
          </a:p>
          <a:p>
            <a:r>
              <a:rPr lang="ru-RU" dirty="0" smtClean="0"/>
              <a:t>режем полосками белый синтепон, затем каждую полоску разрезаем на треугольники для создания снежной полянки.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0998" y="2224210"/>
            <a:ext cx="4735995" cy="40816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77210" y="2298347"/>
            <a:ext cx="4735994" cy="393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3899" y="336964"/>
            <a:ext cx="3316405" cy="603654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Три девицы-мастерицы</a:t>
            </a:r>
          </a:p>
          <a:p>
            <a:pPr marL="0" indent="0">
              <a:buNone/>
            </a:pPr>
            <a:r>
              <a:rPr lang="ru-RU" dirty="0" smtClean="0"/>
              <a:t>как-то раз под Новый год </a:t>
            </a:r>
          </a:p>
          <a:p>
            <a:pPr marL="0" indent="0">
              <a:buNone/>
            </a:pPr>
            <a:r>
              <a:rPr lang="ru-RU" dirty="0" smtClean="0"/>
              <a:t>Удивили весь народ!</a:t>
            </a:r>
          </a:p>
          <a:p>
            <a:pPr marL="0" indent="0">
              <a:buNone/>
            </a:pPr>
            <a:r>
              <a:rPr lang="ru-RU" dirty="0" smtClean="0"/>
              <a:t>«Вот уж я, так мастерица,» -</a:t>
            </a:r>
          </a:p>
          <a:p>
            <a:pPr marL="0" indent="0">
              <a:buNone/>
            </a:pPr>
            <a:r>
              <a:rPr lang="ru-RU" dirty="0" smtClean="0"/>
              <a:t>Говорит одна девица.</a:t>
            </a:r>
          </a:p>
          <a:p>
            <a:pPr marL="0" indent="0">
              <a:buNone/>
            </a:pPr>
            <a:r>
              <a:rPr lang="ru-RU" dirty="0" smtClean="0"/>
              <a:t>«Могу из ткани елку сшить</a:t>
            </a:r>
          </a:p>
          <a:p>
            <a:pPr marL="0" indent="0">
              <a:buNone/>
            </a:pPr>
            <a:r>
              <a:rPr lang="ru-RU" dirty="0" smtClean="0"/>
              <a:t>И народ весь удивить!»</a:t>
            </a:r>
          </a:p>
          <a:p>
            <a:pPr marL="0" indent="0">
              <a:buNone/>
            </a:pPr>
            <a:r>
              <a:rPr lang="ru-RU" dirty="0" smtClean="0"/>
              <a:t>И оборочка к оборке</a:t>
            </a:r>
          </a:p>
          <a:p>
            <a:pPr marL="0" indent="0">
              <a:buNone/>
            </a:pPr>
            <a:r>
              <a:rPr lang="ru-RU" dirty="0" smtClean="0"/>
              <a:t>Сшила та девица ёлку.</a:t>
            </a:r>
          </a:p>
          <a:p>
            <a:pPr marL="0" indent="0">
              <a:buNone/>
            </a:pPr>
            <a:r>
              <a:rPr lang="ru-RU" dirty="0" smtClean="0"/>
              <a:t>«Я ведь тоже мастерица!» –</a:t>
            </a:r>
          </a:p>
          <a:p>
            <a:pPr marL="0" indent="0">
              <a:buNone/>
            </a:pPr>
            <a:r>
              <a:rPr lang="ru-RU" dirty="0" smtClean="0"/>
              <a:t>Говорит её сестрица.</a:t>
            </a:r>
          </a:p>
          <a:p>
            <a:pPr marL="0" indent="0">
              <a:buNone/>
            </a:pPr>
            <a:r>
              <a:rPr lang="ru-RU" dirty="0" smtClean="0"/>
              <a:t>«Эту ёлку я украшу</a:t>
            </a:r>
          </a:p>
          <a:p>
            <a:pPr marL="0" indent="0">
              <a:buNone/>
            </a:pPr>
            <a:r>
              <a:rPr lang="ru-RU" dirty="0" smtClean="0"/>
              <a:t>И не будет её краше!»</a:t>
            </a:r>
          </a:p>
          <a:p>
            <a:pPr marL="0" indent="0">
              <a:buNone/>
            </a:pPr>
            <a:r>
              <a:rPr lang="ru-RU" dirty="0" smtClean="0"/>
              <a:t>И взяла она иголку</a:t>
            </a:r>
          </a:p>
          <a:p>
            <a:pPr marL="0" indent="0">
              <a:buNone/>
            </a:pPr>
            <a:r>
              <a:rPr lang="ru-RU" dirty="0" smtClean="0"/>
              <a:t>И на каждую оборку</a:t>
            </a:r>
          </a:p>
          <a:p>
            <a:pPr marL="0" indent="0">
              <a:buNone/>
            </a:pPr>
            <a:r>
              <a:rPr lang="ru-RU" dirty="0" smtClean="0"/>
              <a:t>Звездочки и бусинки</a:t>
            </a:r>
          </a:p>
          <a:p>
            <a:pPr marL="0" indent="0">
              <a:buNone/>
            </a:pPr>
            <a:r>
              <a:rPr lang="ru-RU" dirty="0" smtClean="0"/>
              <a:t>Улеглись вдруг дружненько.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667750" y="937466"/>
            <a:ext cx="3248168" cy="50783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«Я не хуже мастерица!»</a:t>
            </a:r>
          </a:p>
          <a:p>
            <a:r>
              <a:rPr lang="ru-RU" dirty="0" smtClean="0"/>
              <a:t>Третья молвила девица.</a:t>
            </a:r>
          </a:p>
          <a:p>
            <a:r>
              <a:rPr lang="ru-RU" dirty="0" smtClean="0"/>
              <a:t>«Ёлке звездочка нужна</a:t>
            </a:r>
          </a:p>
          <a:p>
            <a:r>
              <a:rPr lang="ru-RU" dirty="0" smtClean="0"/>
              <a:t>Ярко светит пусть она!»</a:t>
            </a:r>
          </a:p>
          <a:p>
            <a:r>
              <a:rPr lang="ru-RU" dirty="0" smtClean="0"/>
              <a:t>В руки ножницы взяла</a:t>
            </a:r>
          </a:p>
          <a:p>
            <a:r>
              <a:rPr lang="ru-RU" dirty="0" smtClean="0"/>
              <a:t>И работу начала.</a:t>
            </a:r>
          </a:p>
          <a:p>
            <a:r>
              <a:rPr lang="ru-RU" dirty="0" smtClean="0"/>
              <a:t>Алый бархат ловко режет, </a:t>
            </a:r>
          </a:p>
          <a:p>
            <a:r>
              <a:rPr lang="ru-RU" dirty="0"/>
              <a:t>Т</a:t>
            </a:r>
            <a:r>
              <a:rPr lang="ru-RU" dirty="0" smtClean="0"/>
              <a:t>олько  слышен ножниц скрежет.</a:t>
            </a:r>
          </a:p>
          <a:p>
            <a:r>
              <a:rPr lang="ru-RU" dirty="0" smtClean="0"/>
              <a:t>Да украсила поляну</a:t>
            </a:r>
          </a:p>
          <a:p>
            <a:r>
              <a:rPr lang="ru-RU" dirty="0" smtClean="0"/>
              <a:t>Белым снегом без изъянов.</a:t>
            </a:r>
          </a:p>
          <a:p>
            <a:r>
              <a:rPr lang="ru-RU" dirty="0" smtClean="0"/>
              <a:t>Вот и готова ёлочка! </a:t>
            </a:r>
          </a:p>
          <a:p>
            <a:r>
              <a:rPr lang="ru-RU" dirty="0" smtClean="0"/>
              <a:t>На ней нет ни иголочки.</a:t>
            </a:r>
          </a:p>
          <a:p>
            <a:r>
              <a:rPr lang="ru-RU" dirty="0" smtClean="0"/>
              <a:t>Ведь ёлочка из ткани</a:t>
            </a:r>
          </a:p>
          <a:p>
            <a:r>
              <a:rPr lang="ru-RU" dirty="0" smtClean="0"/>
              <a:t>Стоит теперь пред нами.</a:t>
            </a:r>
          </a:p>
          <a:p>
            <a:r>
              <a:rPr lang="ru-RU" dirty="0" smtClean="0"/>
              <a:t>Спасибо вам, девицы,</a:t>
            </a:r>
          </a:p>
          <a:p>
            <a:r>
              <a:rPr lang="ru-RU" dirty="0" smtClean="0"/>
              <a:t>Девицы-мастерицы!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04" y="336964"/>
            <a:ext cx="5037446" cy="603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9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00035" y="463639"/>
            <a:ext cx="6606862" cy="598867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Тема:</a:t>
            </a:r>
            <a:r>
              <a:rPr lang="ru-RU" dirty="0" smtClean="0"/>
              <a:t> В лесу родилась елочка</a:t>
            </a:r>
          </a:p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развивать </a:t>
            </a:r>
            <a:r>
              <a:rPr lang="ru-RU" dirty="0"/>
              <a:t>у детей художественно-творческие способности;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способствовать </a:t>
            </a:r>
            <a:r>
              <a:rPr lang="ru-RU" dirty="0"/>
              <a:t>совершенствованию мелкой моторики пальцев;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воспитывать </a:t>
            </a:r>
            <a:r>
              <a:rPr lang="ru-RU" dirty="0"/>
              <a:t>у детей терпение, самостоятельность и аккуратность.</a:t>
            </a:r>
          </a:p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b="1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 формировать навыки работы с тканью и иглой;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• закрепить умение резать ткань на </a:t>
            </a:r>
            <a:r>
              <a:rPr lang="ru-RU" smtClean="0"/>
              <a:t>длинные полоски;</a:t>
            </a: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упражнять в работе со скотчем, </a:t>
            </a:r>
            <a:r>
              <a:rPr lang="ru-RU" dirty="0" err="1" smtClean="0"/>
              <a:t>степлером</a:t>
            </a:r>
            <a:r>
              <a:rPr lang="ru-RU" dirty="0" smtClean="0"/>
              <a:t>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формировать навык аккуратно работать;</a:t>
            </a:r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dirty="0" smtClean="0"/>
              <a:t>развивать фантазию  и творческое воображение детей, прививать интерес дошкольников к ручному труду;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воспитывать культуру общения, желание доводить изделие до нужного образа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4" y="463639"/>
            <a:ext cx="4636011" cy="598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9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886" y="467502"/>
            <a:ext cx="6145370" cy="592041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Предварительная работа: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рассматривание репродукций и рисунков с изображением ели;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рассматривание и обсуждение работ с изображением елки в технике аппликации, лепки, конструирования из бумаги и картона; уточнение представления о том, из каких материалов изготовлены елочки;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чтение загадок и стихотворений о елке;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рассматривание лоскутков ткани и рисование узоров для тканей;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Развивающая среда: </a:t>
            </a:r>
            <a:r>
              <a:rPr lang="ru-RU" dirty="0" smtClean="0"/>
              <a:t>картонная основа зеленого цвета, бархатная бумага алого цвета, ткань креп-сатин зеленого цвета, кусочек белого синтепона, нитки, ножницы, </a:t>
            </a:r>
            <a:r>
              <a:rPr lang="ru-RU" dirty="0" err="1" smtClean="0"/>
              <a:t>степлер</a:t>
            </a:r>
            <a:r>
              <a:rPr lang="ru-RU" dirty="0" smtClean="0"/>
              <a:t>, иглы, тонкий скотч, бусины и </a:t>
            </a:r>
            <a:r>
              <a:rPr lang="ru-RU" dirty="0" err="1" smtClean="0"/>
              <a:t>паетки</a:t>
            </a:r>
            <a:r>
              <a:rPr lang="ru-RU" dirty="0" smtClean="0"/>
              <a:t> для украшения.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64091" y="1083759"/>
            <a:ext cx="5920421" cy="468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5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80" y="519019"/>
            <a:ext cx="6175233" cy="159311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Этапы выполнения работы:</a:t>
            </a:r>
          </a:p>
          <a:p>
            <a:r>
              <a:rPr lang="ru-RU" dirty="0"/>
              <a:t>и</a:t>
            </a:r>
            <a:r>
              <a:rPr lang="ru-RU" dirty="0" smtClean="0"/>
              <a:t>з зеленого картона вырезаем полукруг диаметром 35 см, с помощью </a:t>
            </a:r>
            <a:r>
              <a:rPr lang="ru-RU" dirty="0" err="1" smtClean="0"/>
              <a:t>степлера</a:t>
            </a:r>
            <a:r>
              <a:rPr lang="ru-RU" dirty="0" smtClean="0"/>
              <a:t> и скотча формируем из него конус;</a:t>
            </a:r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81" y="2305318"/>
            <a:ext cx="2803249" cy="44045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817" y="519019"/>
            <a:ext cx="5143500" cy="61908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240" y="2305317"/>
            <a:ext cx="3288674" cy="44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767" y="519018"/>
            <a:ext cx="6943859" cy="75598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зеленый креп-сатин режем на полоски шириной 7 см;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74" y="1390918"/>
            <a:ext cx="4563684" cy="53318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211" y="1390918"/>
            <a:ext cx="4550803" cy="533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59" y="682580"/>
            <a:ext cx="10444765" cy="117197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каждую полоску ткани сгибаем пополам и делаем небольшие стежки иглой и ниткой. Таким образом формируем своеобразные оборочки. Оборочек должно быть 7-8, в зависимости от высоты елки;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665" y="1983346"/>
            <a:ext cx="4067610" cy="457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744" y="1983345"/>
            <a:ext cx="4203510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7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8" y="588218"/>
            <a:ext cx="10019731" cy="817501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каждую оборку равномерно украшаем бусинками и стразами;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2" y="1651380"/>
            <a:ext cx="4749421" cy="503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93974" y="1767387"/>
            <a:ext cx="5036025" cy="480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9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970" y="656457"/>
            <a:ext cx="10058400" cy="83114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 верхней самой маленькой оборке пришиваем небольшой треугольник, чтобы полностью закрыть картонный конус;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750" y="2003077"/>
            <a:ext cx="5112712" cy="4234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146" y="1563858"/>
            <a:ext cx="4117568" cy="51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126</TotalTime>
  <Words>495</Words>
  <Application>Microsoft Office PowerPoint</Application>
  <PresentationFormat>Широкоэкранный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Garamond</vt:lpstr>
      <vt:lpstr>Savon</vt:lpstr>
      <vt:lpstr>Конкурсная работа в номинации «Ёлка из бумаги, картона, ткани»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Конкурсная работа в номинации «Ёлка из бумаги, картона, ткани»</dc:title>
  <dc:creator>Лера</dc:creator>
  <cp:lastModifiedBy>Лера</cp:lastModifiedBy>
  <cp:revision>16</cp:revision>
  <dcterms:created xsi:type="dcterms:W3CDTF">2014-11-27T18:50:51Z</dcterms:created>
  <dcterms:modified xsi:type="dcterms:W3CDTF">2014-11-28T06:13:12Z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512060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D6.2.5</vt:lpwstr>
  </property>
</Properties>
</file>