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5" autoAdjust="0"/>
    <p:restoredTop sz="94582" autoAdjust="0"/>
  </p:normalViewPr>
  <p:slideViewPr>
    <p:cSldViewPr>
      <p:cViewPr varScale="1">
        <p:scale>
          <a:sx n="54" d="100"/>
          <a:sy n="54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1" y="0"/>
            <a:ext cx="4495800" cy="337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86303"/>
            <a:ext cx="4495800" cy="337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486302"/>
            <a:ext cx="4495801" cy="337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447060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6400"/>
            <a:ext cx="4469003" cy="33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4997" y="3506400"/>
            <a:ext cx="4469003" cy="33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69003" cy="33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4997" y="0"/>
            <a:ext cx="4469003" cy="33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6418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9815" y="0"/>
            <a:ext cx="406418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3200400"/>
            <a:ext cx="487702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2015-03-15T13:07:05Z</dcterms:created>
  <dcterms:modified xsi:type="dcterms:W3CDTF">2015-03-15T13:16:31Z</dcterms:modified>
</cp:coreProperties>
</file>