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43570" y="5072074"/>
            <a:ext cx="3143272" cy="1357322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Выполнил ученик 1 «Б» класса</a:t>
            </a:r>
          </a:p>
          <a:p>
            <a:r>
              <a:rPr lang="ru-RU" sz="2400" dirty="0" err="1" smtClean="0"/>
              <a:t>Ремзаводской</a:t>
            </a:r>
            <a:r>
              <a:rPr lang="ru-RU" sz="2400" dirty="0" smtClean="0"/>
              <a:t> СОШ.</a:t>
            </a:r>
          </a:p>
          <a:p>
            <a:r>
              <a:rPr lang="ru-RU" sz="2400" dirty="0" err="1" smtClean="0"/>
              <a:t>Фисенко</a:t>
            </a:r>
            <a:r>
              <a:rPr lang="ru-RU" sz="2400" dirty="0" smtClean="0"/>
              <a:t> Саша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Моё имя!</a:t>
            </a:r>
            <a:endParaRPr lang="ru-RU" dirty="0"/>
          </a:p>
        </p:txBody>
      </p:sp>
      <p:pic>
        <p:nvPicPr>
          <p:cNvPr id="4" name="Picture 2" descr="C:\Documents and Settings\Vika\Рабочий стол\aleksandr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143380"/>
            <a:ext cx="4762500" cy="2181225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1714489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Меня зовут Саша, а полное имя-Александр. Моё имя историческое. И переводится как «защищающий людей»</a:t>
            </a:r>
            <a:endParaRPr lang="ru-RU" sz="2800" dirty="0"/>
          </a:p>
        </p:txBody>
      </p:sp>
      <p:pic>
        <p:nvPicPr>
          <p:cNvPr id="2" name="Picture 2" descr="C:\Documents and Settings\Vika\Рабочий стол\aleksandr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571876"/>
            <a:ext cx="5615214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Имя </a:t>
            </a:r>
            <a:r>
              <a:rPr lang="ru-RU" sz="2800" dirty="0" smtClean="0"/>
              <a:t>Александр является одним из самых популярных имен во всем </a:t>
            </a:r>
            <a:r>
              <a:rPr lang="ru-RU" sz="2800" dirty="0" smtClean="0"/>
              <a:t>мире.</a:t>
            </a:r>
            <a:r>
              <a:rPr lang="ru-RU" sz="2800" dirty="0" smtClean="0"/>
              <a:t> </a:t>
            </a:r>
            <a:r>
              <a:rPr lang="ru-RU" sz="2800" dirty="0" smtClean="0"/>
              <a:t>Ответственность</a:t>
            </a:r>
            <a:r>
              <a:rPr lang="ru-RU" sz="2800" dirty="0" smtClean="0"/>
              <a:t>, обязательность, скромность, сила </a:t>
            </a:r>
            <a:r>
              <a:rPr lang="ru-RU" sz="2800" dirty="0" smtClean="0"/>
              <a:t>воли-черты характера Александра.</a:t>
            </a:r>
            <a:endParaRPr lang="ru-RU" sz="2800" dirty="0"/>
          </a:p>
        </p:txBody>
      </p:sp>
      <p:pic>
        <p:nvPicPr>
          <p:cNvPr id="3075" name="Picture 3" descr="C:\Documents and Settings\Vika\Рабочий стол\p1_812241924396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143248"/>
            <a:ext cx="4107685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428736"/>
            <a:ext cx="9144000" cy="142876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Имя Александр носили такие известные люди, как:</a:t>
            </a:r>
            <a:br>
              <a:rPr lang="ru-RU" sz="1800" dirty="0" smtClean="0"/>
            </a:br>
            <a:r>
              <a:rPr lang="ru-RU" sz="1800" dirty="0" smtClean="0"/>
              <a:t>Александр Невский - великий князь,</a:t>
            </a:r>
            <a:br>
              <a:rPr lang="ru-RU" sz="1800" dirty="0" smtClean="0"/>
            </a:br>
            <a:r>
              <a:rPr lang="ru-RU" sz="1800" dirty="0" smtClean="0"/>
              <a:t>Александр Македонский – великий царь и полководец,</a:t>
            </a:r>
            <a:br>
              <a:rPr lang="ru-RU" sz="1800" dirty="0" smtClean="0"/>
            </a:br>
            <a:r>
              <a:rPr lang="ru-RU" sz="1800" b="1" dirty="0" smtClean="0"/>
              <a:t>Александр </a:t>
            </a:r>
            <a:r>
              <a:rPr lang="en-US" sz="1800" b="1" dirty="0" smtClean="0"/>
              <a:t>I</a:t>
            </a:r>
            <a:r>
              <a:rPr lang="ru-RU" sz="1800" b="1" dirty="0" smtClean="0"/>
              <a:t>-</a:t>
            </a:r>
            <a:r>
              <a:rPr lang="ru-RU" sz="1800" dirty="0" smtClean="0"/>
              <a:t>российский император</a:t>
            </a:r>
            <a:r>
              <a:rPr lang="ru-RU" sz="1800" dirty="0" smtClean="0"/>
              <a:t>.</a:t>
            </a:r>
            <a:br>
              <a:rPr lang="ru-RU" sz="1800" dirty="0" smtClean="0"/>
            </a:br>
            <a:r>
              <a:rPr lang="ru-RU" sz="1800" dirty="0" smtClean="0"/>
              <a:t>Александр Пушкин- великий русский писатель</a:t>
            </a:r>
            <a:r>
              <a:rPr lang="ru-RU" sz="2400" dirty="0" smtClean="0"/>
              <a:t>.</a:t>
            </a:r>
            <a:endParaRPr lang="ru-RU" sz="2800" dirty="0"/>
          </a:p>
        </p:txBody>
      </p:sp>
      <p:pic>
        <p:nvPicPr>
          <p:cNvPr id="6147" name="Picture 3" descr="C:\Documents and Settings\Vika\Рабочий стол\ur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00438"/>
            <a:ext cx="2000264" cy="2628900"/>
          </a:xfrm>
          <a:prstGeom prst="rect">
            <a:avLst/>
          </a:prstGeom>
          <a:noFill/>
        </p:spPr>
      </p:pic>
      <p:pic>
        <p:nvPicPr>
          <p:cNvPr id="6148" name="Picture 4" descr="C:\Documents and Settings\Vika\Рабочий стол\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500438"/>
            <a:ext cx="3434101" cy="2641616"/>
          </a:xfrm>
          <a:prstGeom prst="rect">
            <a:avLst/>
          </a:prstGeom>
          <a:noFill/>
        </p:spPr>
      </p:pic>
      <p:pic>
        <p:nvPicPr>
          <p:cNvPr id="6149" name="Picture 5" descr="C:\Documents and Settings\Vika\Рабочий стол\8ad4a5015e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3500438"/>
            <a:ext cx="2000264" cy="258554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Мои близкие и друзья меня называют: Саня, Санька, Сашка, Сашуня, Шура, Шурка, Шурик. </a:t>
            </a:r>
            <a:endParaRPr lang="ru-RU" sz="2400" dirty="0"/>
          </a:p>
        </p:txBody>
      </p:sp>
      <p:pic>
        <p:nvPicPr>
          <p:cNvPr id="4099" name="Picture 3" descr="C:\Documents and Settings\Vika\Рабочий стол\0_3ff73_1b3c982d_xl-artic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786190"/>
            <a:ext cx="5095878" cy="2547939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Мне очень нравится своё имя, ведь меня назвали в честь моего дедушки!</a:t>
            </a:r>
            <a:endParaRPr lang="ru-RU" sz="2800" dirty="0"/>
          </a:p>
        </p:txBody>
      </p:sp>
      <p:pic>
        <p:nvPicPr>
          <p:cNvPr id="5122" name="Picture 2" descr="C:\Documents and Settings\Vika\Рабочий стол\60217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857628"/>
            <a:ext cx="6794526" cy="1603508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Documents and Settings\Vika\Рабочий стол\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325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50</TotalTime>
  <Words>91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Моё имя!</vt:lpstr>
      <vt:lpstr>Меня зовут Саша, а полное имя-Александр. Моё имя историческое. И переводится как «защищающий людей»</vt:lpstr>
      <vt:lpstr>Имя Александр является одним из самых популярных имен во всем мире. Ответственность, обязательность, скромность, сила воли-черты характера Александра.</vt:lpstr>
      <vt:lpstr>Имя Александр носили такие известные люди, как: Александр Невский - великий князь, Александр Македонский – великий царь и полководец, Александр I-российский император. Александр Пушкин- великий русский писатель.</vt:lpstr>
      <vt:lpstr>Мои близкие и друзья меня называют: Саня, Санька, Сашка, Сашуня, Шура, Шурка, Шурик. </vt:lpstr>
      <vt:lpstr>Мне очень нравится своё имя, ведь меня назвали в честь моего дедушки!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Моё имя!</dc:title>
  <cp:lastModifiedBy>Vika</cp:lastModifiedBy>
  <cp:revision>7</cp:revision>
  <dcterms:modified xsi:type="dcterms:W3CDTF">2015-02-23T07:27:39Z</dcterms:modified>
</cp:coreProperties>
</file>