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16BBB-1462-4519-8AE3-54B67C1DAFFB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18DDB-3D58-4D92-BB03-BB2F18EF6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4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7F66762-FAC1-4D9C-8F16-4C73D4BBEB56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6429375"/>
            <a:ext cx="9144000" cy="428625"/>
          </a:xfrm>
          <a:prstGeom prst="rect">
            <a:avLst/>
          </a:prstGeom>
          <a:gradFill flip="none" rotWithShape="1">
            <a:gsLst>
              <a:gs pos="0">
                <a:srgbClr val="339966">
                  <a:shade val="30000"/>
                  <a:satMod val="115000"/>
                </a:srgbClr>
              </a:gs>
              <a:gs pos="50000">
                <a:srgbClr val="339966">
                  <a:shade val="67500"/>
                  <a:satMod val="115000"/>
                </a:srgbClr>
              </a:gs>
              <a:gs pos="100000">
                <a:srgbClr val="339966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МАДОУ ДС КВ «Гнёздышко» </a:t>
            </a:r>
            <a:endParaRPr lang="ru-RU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" y="0"/>
            <a:ext cx="9143999" cy="1052513"/>
          </a:xfrm>
          <a:prstGeom prst="rect">
            <a:avLst/>
          </a:prstGeom>
          <a:gradFill flip="none" rotWithShape="1">
            <a:gsLst>
              <a:gs pos="0">
                <a:srgbClr val="339966">
                  <a:shade val="30000"/>
                  <a:satMod val="115000"/>
                </a:srgbClr>
              </a:gs>
              <a:gs pos="50000">
                <a:srgbClr val="339966">
                  <a:shade val="67500"/>
                  <a:satMod val="115000"/>
                </a:srgbClr>
              </a:gs>
              <a:gs pos="100000">
                <a:srgbClr val="339966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Text Box 10"/>
          <p:cNvSpPr txBox="1">
            <a:spLocks noChangeArrowheads="1"/>
          </p:cNvSpPr>
          <p:nvPr/>
        </p:nvSpPr>
        <p:spPr bwMode="auto">
          <a:xfrm>
            <a:off x="3635375" y="4149725"/>
            <a:ext cx="4392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7" name="Рисунок 5" descr="D:\рабочий стол\Всякая информация 2\Логотипы ГНЕЗДЫШКО\лого дс Гнёздышко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1656209" cy="1052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487" name="Прямоугольник 7"/>
          <p:cNvSpPr>
            <a:spLocks noChangeArrowheads="1"/>
          </p:cNvSpPr>
          <p:nvPr/>
        </p:nvSpPr>
        <p:spPr bwMode="auto">
          <a:xfrm>
            <a:off x="900113" y="1916113"/>
            <a:ext cx="7272337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3200" i="1">
                <a:solidFill>
                  <a:srgbClr val="000000"/>
                </a:solidFill>
              </a:rPr>
              <a:t> 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1692275" y="6350"/>
            <a:ext cx="7451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zh-CN" sz="2400" b="1">
                <a:solidFill>
                  <a:srgbClr val="FFFFFF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Победители и призеры конкурсов различного уровня</a:t>
            </a:r>
          </a:p>
        </p:txBody>
      </p:sp>
      <p:pic>
        <p:nvPicPr>
          <p:cNvPr id="20489" name="Picture 10" descr="F:\дипло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16025"/>
            <a:ext cx="2376488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66863"/>
            <a:ext cx="4027487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88" y="1009650"/>
            <a:ext cx="2582862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5" descr="F:\диплом7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3917950"/>
            <a:ext cx="17907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7" descr="F:\диплом9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4149725"/>
            <a:ext cx="15017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18" descr="F:\диплом6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4271963"/>
            <a:ext cx="1522413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19" descr="F:\диплом4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4178300"/>
            <a:ext cx="16637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20" descr="F:\Рисунок (8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4178300"/>
            <a:ext cx="1439862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3754438"/>
            <a:ext cx="1828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91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Экран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волробьи</dc:creator>
  <cp:lastModifiedBy>волробьи</cp:lastModifiedBy>
  <cp:revision>1</cp:revision>
  <dcterms:created xsi:type="dcterms:W3CDTF">2015-03-16T09:20:33Z</dcterms:created>
  <dcterms:modified xsi:type="dcterms:W3CDTF">2015-03-16T09:21:09Z</dcterms:modified>
</cp:coreProperties>
</file>