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4A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AA325-6EC1-4AE9-90F2-AA6BF0142EF5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5923D-B656-4B3C-823B-002816B691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48880"/>
            <a:ext cx="8229600" cy="2520280"/>
          </a:xfrm>
          <a:solidFill>
            <a:srgbClr val="C44AB3"/>
          </a:solidFill>
          <a:ln w="38100">
            <a:solidFill>
              <a:schemeClr val="accent1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3" name="Круглая лента лицом вверх 2"/>
          <p:cNvSpPr/>
          <p:nvPr/>
        </p:nvSpPr>
        <p:spPr>
          <a:xfrm>
            <a:off x="395536" y="2492896"/>
            <a:ext cx="8280920" cy="2376264"/>
          </a:xfrm>
          <a:prstGeom prst="ellipseRibbon2">
            <a:avLst>
              <a:gd name="adj1" fmla="val 19479"/>
              <a:gd name="adj2" fmla="val 72116"/>
              <a:gd name="adj3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4187" y="2967335"/>
            <a:ext cx="55756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моя родословная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5301208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  по предмету  -  Окружающий мир</a:t>
            </a:r>
          </a:p>
          <a:p>
            <a:r>
              <a:rPr lang="ru-RU" dirty="0" smtClean="0"/>
              <a:t>Выполнила ученица  2 б  класса</a:t>
            </a:r>
          </a:p>
          <a:p>
            <a:r>
              <a:rPr lang="ru-RU" dirty="0" smtClean="0"/>
              <a:t>Аратына  Идегел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126876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ТЕМА: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800600"/>
            <a:ext cx="2808312" cy="56673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800" dirty="0" smtClean="0"/>
              <a:t>Моя бабушка</a:t>
            </a:r>
            <a:r>
              <a:rPr lang="ru-RU" sz="1800" dirty="0" smtClean="0"/>
              <a:t> (по маминой линии)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" name="Рисунок 4" descr="IMG0327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0000" b="20000"/>
          <a:stretch>
            <a:fillRect/>
          </a:stretch>
        </p:blipFill>
        <p:spPr>
          <a:xfrm>
            <a:off x="467544" y="548680"/>
            <a:ext cx="2952328" cy="35283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39952" y="548680"/>
            <a:ext cx="3960440" cy="3744416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/>
              <a:t>Бабушку зовут </a:t>
            </a:r>
            <a:r>
              <a:rPr lang="ru-RU" sz="1800" b="1" dirty="0" err="1" smtClean="0"/>
              <a:t>Самбуу</a:t>
            </a:r>
            <a:r>
              <a:rPr lang="ru-RU" sz="1800" b="1" dirty="0" smtClean="0"/>
              <a:t> (</a:t>
            </a:r>
            <a:r>
              <a:rPr lang="ru-RU" sz="1800" b="1" dirty="0" err="1" smtClean="0"/>
              <a:t>Монге</a:t>
            </a:r>
            <a:r>
              <a:rPr lang="ru-RU" sz="1800" b="1" dirty="0" smtClean="0"/>
              <a:t>) Розалия </a:t>
            </a:r>
            <a:r>
              <a:rPr lang="ru-RU" sz="1800" b="1" dirty="0" err="1" smtClean="0"/>
              <a:t>Ходановна</a:t>
            </a:r>
            <a:r>
              <a:rPr lang="ru-RU" sz="1800" b="1" dirty="0" smtClean="0"/>
              <a:t>, ей 64 года. Я ее никогда не видела. Она живет далеко – в селе </a:t>
            </a:r>
            <a:r>
              <a:rPr lang="ru-RU" sz="1800" b="1" dirty="0" err="1" smtClean="0"/>
              <a:t>Кунгуртуг</a:t>
            </a:r>
            <a:r>
              <a:rPr lang="ru-RU" sz="1800" b="1" dirty="0" smtClean="0"/>
              <a:t>. Туда можно попасть только на самолете или вертолете. Мама показывала ее фотографии, поэтому знаю. Я очень хочу у </a:t>
            </a:r>
            <a:r>
              <a:rPr lang="ru-RU" sz="1800" b="1" dirty="0"/>
              <a:t> </a:t>
            </a:r>
            <a:r>
              <a:rPr lang="ru-RU" sz="1800" b="1" dirty="0" smtClean="0"/>
              <a:t>бабушки побывать, полететь на самолете, увидеть  все через окошко самолета, с высоты.</a:t>
            </a:r>
            <a:endParaRPr lang="ru-RU" sz="1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324036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dirty="0" smtClean="0"/>
              <a:t>Вот и вся моя родословная.</a:t>
            </a:r>
            <a:br>
              <a:rPr lang="ru-RU" dirty="0" smtClean="0"/>
            </a:b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004664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dirty="0" smtClean="0"/>
              <a:t>Это  я -  Идегел  с братишкой  </a:t>
            </a:r>
            <a:r>
              <a:rPr lang="ru-RU" sz="2800" dirty="0" err="1" smtClean="0"/>
              <a:t>Долаан</a:t>
            </a:r>
            <a:endParaRPr lang="ru-RU" sz="2800" dirty="0"/>
          </a:p>
        </p:txBody>
      </p:sp>
      <p:pic>
        <p:nvPicPr>
          <p:cNvPr id="6" name="Рисунок 5" descr="DSC0002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9632" y="612775"/>
            <a:ext cx="6912768" cy="411480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229200"/>
            <a:ext cx="2016224" cy="648072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dirty="0" smtClean="0"/>
              <a:t>Я - Идегел</a:t>
            </a:r>
            <a:endParaRPr lang="ru-RU" sz="2800" dirty="0"/>
          </a:p>
        </p:txBody>
      </p:sp>
      <p:pic>
        <p:nvPicPr>
          <p:cNvPr id="5" name="Рисунок 4" descr="Фото-007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802432"/>
            <a:ext cx="4320480" cy="42827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072" y="692696"/>
            <a:ext cx="3384376" cy="5479504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/>
              <a:t>Меня зовут Аратына Идегел Мергеновна. Я учусь во втором классе в  начальной школе  с. Хову-Аксы. Мне  скоро исполнится  8 лет. Я очень любознательная, добрая, отзывчивая, аккуратная,  вежливая. В моем классе 14 мальчиков и 8 девочек – мы очень дружные. Также я хожу на фортепиано, сольфеджио</a:t>
            </a:r>
            <a:r>
              <a:rPr lang="ru-RU" sz="1800" b="1" dirty="0"/>
              <a:t> </a:t>
            </a:r>
            <a:r>
              <a:rPr lang="ru-RU" sz="1800" b="1" dirty="0" smtClean="0"/>
              <a:t>и хор. У меня есть домашние питомцы – кот  </a:t>
            </a:r>
            <a:r>
              <a:rPr lang="ru-RU" sz="1800" b="1" dirty="0" err="1" smtClean="0"/>
              <a:t>Кисон</a:t>
            </a:r>
            <a:r>
              <a:rPr lang="ru-RU" sz="1800" b="1" dirty="0" smtClean="0"/>
              <a:t>, собака  Хвостик и свинья  </a:t>
            </a:r>
            <a:r>
              <a:rPr lang="ru-RU" sz="1800" b="1" dirty="0" err="1" smtClean="0"/>
              <a:t>Нюша</a:t>
            </a:r>
            <a:r>
              <a:rPr lang="ru-RU" sz="1800" b="1" dirty="0" smtClean="0"/>
              <a:t>. Я за ними присматриваю.</a:t>
            </a:r>
            <a:endParaRPr lang="ru-RU" sz="1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941168"/>
            <a:ext cx="3384376" cy="648072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dirty="0" smtClean="0"/>
              <a:t>Братик  </a:t>
            </a:r>
            <a:r>
              <a:rPr lang="ru-RU" sz="2800" dirty="0" err="1" smtClean="0"/>
              <a:t>Долаан</a:t>
            </a:r>
            <a:endParaRPr lang="ru-RU" sz="2800" dirty="0"/>
          </a:p>
        </p:txBody>
      </p:sp>
      <p:pic>
        <p:nvPicPr>
          <p:cNvPr id="5" name="Рисунок 4" descr="Фото-006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875" b="21875"/>
          <a:stretch>
            <a:fillRect/>
          </a:stretch>
        </p:blipFill>
        <p:spPr>
          <a:xfrm>
            <a:off x="827584" y="612774"/>
            <a:ext cx="4104456" cy="39683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8064" y="548680"/>
            <a:ext cx="3384376" cy="432048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b="1" dirty="0"/>
              <a:t>М</a:t>
            </a:r>
            <a:r>
              <a:rPr lang="ru-RU" sz="1800" b="1" dirty="0" smtClean="0"/>
              <a:t>оего брата зовут Аратына </a:t>
            </a:r>
            <a:r>
              <a:rPr lang="ru-RU" sz="1800" b="1" dirty="0" err="1" smtClean="0"/>
              <a:t>Долаан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Мергенович</a:t>
            </a:r>
            <a:r>
              <a:rPr lang="ru-RU" sz="1800" b="1" dirty="0" smtClean="0"/>
              <a:t>. Ему 5 лет. Он посещает детский сад «Солнышко». Он любит смотреть мультики « Маша и медведь», «</a:t>
            </a:r>
            <a:r>
              <a:rPr lang="ru-RU" sz="1800" b="1" dirty="0" err="1" smtClean="0"/>
              <a:t>Фиксики</a:t>
            </a:r>
            <a:r>
              <a:rPr lang="ru-RU" sz="1800" b="1" dirty="0" smtClean="0"/>
              <a:t>», «Новаторы», «</a:t>
            </a:r>
            <a:r>
              <a:rPr lang="ru-RU" sz="1800" b="1" dirty="0" err="1" smtClean="0"/>
              <a:t>Барбоскины</a:t>
            </a:r>
            <a:r>
              <a:rPr lang="ru-RU" sz="1800" b="1" dirty="0" smtClean="0"/>
              <a:t>» и другие. Он немножко увлекается ушу, хорошо держит меч в руках. Я научила его считать на русском и английском языках до десяти. Любит играть в машинки, догонялки, прятки. Очень быстро соберет </a:t>
            </a:r>
            <a:r>
              <a:rPr lang="ru-RU" sz="1800" b="1" dirty="0" err="1" smtClean="0"/>
              <a:t>пазл</a:t>
            </a:r>
            <a:r>
              <a:rPr lang="ru-RU" sz="1800" b="1" dirty="0" smtClean="0"/>
              <a:t>,  </a:t>
            </a:r>
            <a:r>
              <a:rPr lang="ru-RU" sz="1800" b="1" dirty="0" err="1" smtClean="0"/>
              <a:t>мозайку</a:t>
            </a:r>
            <a:r>
              <a:rPr lang="ru-RU" sz="1800" b="1" dirty="0" smtClean="0"/>
              <a:t>, неплохо рисует.</a:t>
            </a:r>
            <a:endParaRPr lang="ru-RU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800600"/>
            <a:ext cx="2592288" cy="566738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dirty="0" smtClean="0"/>
              <a:t>Мой папа</a:t>
            </a:r>
            <a:endParaRPr lang="ru-RU" sz="2800" dirty="0"/>
          </a:p>
        </p:txBody>
      </p:sp>
      <p:pic>
        <p:nvPicPr>
          <p:cNvPr id="7" name="Рисунок 6" descr="Фото-0009б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9091"/>
          <a:stretch>
            <a:fillRect/>
          </a:stretch>
        </p:blipFill>
        <p:spPr>
          <a:xfrm>
            <a:off x="827584" y="612775"/>
            <a:ext cx="4032448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4048" y="620688"/>
            <a:ext cx="3816424" cy="4392488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/>
              <a:t>Моего папу зовут Аратына </a:t>
            </a:r>
            <a:r>
              <a:rPr lang="ru-RU" sz="1800" b="1" dirty="0" err="1" smtClean="0"/>
              <a:t>Мерген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Эрес-оолович</a:t>
            </a:r>
            <a:r>
              <a:rPr lang="ru-RU" sz="1800" b="1" dirty="0" smtClean="0"/>
              <a:t>. Ему 35 лет. </a:t>
            </a:r>
            <a:r>
              <a:rPr lang="ru-RU" sz="1800" b="1" dirty="0"/>
              <a:t> </a:t>
            </a:r>
            <a:r>
              <a:rPr lang="ru-RU" sz="1800" b="1" dirty="0" smtClean="0"/>
              <a:t>Он  раньше работал  в Управлении Образования инженером по ТБ.  В настоящее время  по состоянию здоровья сидит дома.  Любит готовить еду, смотреть телевизор, играть в шахматы, слушать музыку. Когда учился в школе он занимался туризмом. Покорил  горную вершину </a:t>
            </a:r>
            <a:r>
              <a:rPr lang="ru-RU" sz="1800" b="1" dirty="0" err="1" smtClean="0"/>
              <a:t>Монгун-Тайги</a:t>
            </a:r>
            <a:r>
              <a:rPr lang="ru-RU" sz="1800" b="1" dirty="0" smtClean="0"/>
              <a:t>. Мой папа окончил  </a:t>
            </a:r>
            <a:r>
              <a:rPr lang="ru-RU" sz="1800" b="1" dirty="0" err="1" smtClean="0"/>
              <a:t>ТувГУ</a:t>
            </a:r>
            <a:r>
              <a:rPr lang="ru-RU" sz="1800" b="1" dirty="0" smtClean="0"/>
              <a:t>, </a:t>
            </a:r>
            <a:r>
              <a:rPr lang="ru-RU" sz="1800" b="1" dirty="0"/>
              <a:t> </a:t>
            </a:r>
            <a:r>
              <a:rPr lang="ru-RU" sz="1800" b="1" dirty="0" smtClean="0"/>
              <a:t>имеет специальность  агронома.</a:t>
            </a:r>
            <a:endParaRPr lang="ru-RU" sz="1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229200"/>
            <a:ext cx="2347664" cy="566738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dirty="0" smtClean="0"/>
              <a:t>Моя мама</a:t>
            </a:r>
            <a:endParaRPr lang="ru-RU" sz="2800" dirty="0"/>
          </a:p>
        </p:txBody>
      </p:sp>
      <p:pic>
        <p:nvPicPr>
          <p:cNvPr id="6" name="Рисунок 5" descr="DSCN049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666" r="2183" b="1809"/>
          <a:stretch>
            <a:fillRect/>
          </a:stretch>
        </p:blipFill>
        <p:spPr>
          <a:xfrm>
            <a:off x="611560" y="764704"/>
            <a:ext cx="3600400" cy="40403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692696"/>
            <a:ext cx="4176464" cy="43924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b="1" dirty="0" smtClean="0"/>
              <a:t>Мою маму зовут Аратына Олимпия Олеговна, ей 35 лет. Она окончила </a:t>
            </a:r>
            <a:r>
              <a:rPr lang="ru-RU" sz="1800" b="1" dirty="0" err="1" smtClean="0"/>
              <a:t>ТывГУ</a:t>
            </a:r>
            <a:r>
              <a:rPr lang="ru-RU" sz="1800" b="1" dirty="0" smtClean="0"/>
              <a:t> по специальности технолог. Любит готовить еду, стряпать  и печь пироги, булочки, </a:t>
            </a:r>
            <a:r>
              <a:rPr lang="ru-RU" sz="1800" b="1" dirty="0" err="1" smtClean="0"/>
              <a:t>тортики</a:t>
            </a:r>
            <a:r>
              <a:rPr lang="ru-RU" sz="1800" b="1" dirty="0" smtClean="0"/>
              <a:t>. Любит смотреть фильмы, </a:t>
            </a:r>
            <a:r>
              <a:rPr lang="ru-RU" sz="1800" b="1" dirty="0" err="1" smtClean="0"/>
              <a:t>киноновинки</a:t>
            </a:r>
            <a:r>
              <a:rPr lang="ru-RU" sz="1800" b="1" dirty="0" smtClean="0"/>
              <a:t>, слушать музыку. Умеет  вязать носки теплые, варежки, шарфики, папе связала свитер. Когда наступит лето всей семьей ходим по ягоды, по грибы. А когда зима наступит катаемся с горки.  А когда весна наступит , то сажаем  рассаду помидоров, огурцов, цветов. Сажаем картошку. Осенью собираем  хороший урожай. Я очень люблю свою маму.</a:t>
            </a:r>
            <a:endParaRPr lang="ru-RU" sz="1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5229200"/>
            <a:ext cx="3096344" cy="79208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800" dirty="0" smtClean="0"/>
              <a:t>Мои бабушка и дедушка </a:t>
            </a:r>
            <a:r>
              <a:rPr lang="ru-RU" sz="1800" dirty="0" smtClean="0"/>
              <a:t>(по папиной линии)</a:t>
            </a:r>
            <a:endParaRPr lang="ru-RU" sz="2800" dirty="0"/>
          </a:p>
        </p:txBody>
      </p:sp>
      <p:pic>
        <p:nvPicPr>
          <p:cNvPr id="7" name="Рисунок 6" descr="DSCN046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674" r="18276"/>
          <a:stretch>
            <a:fillRect/>
          </a:stretch>
        </p:blipFill>
        <p:spPr>
          <a:xfrm>
            <a:off x="755576" y="620688"/>
            <a:ext cx="3744416" cy="424847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04048" y="620688"/>
            <a:ext cx="3600400" cy="555151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b="1" dirty="0" smtClean="0"/>
              <a:t>Бабушку зовут </a:t>
            </a:r>
            <a:r>
              <a:rPr lang="ru-RU" sz="1800" b="1" dirty="0" err="1" smtClean="0"/>
              <a:t>Пичии-оол</a:t>
            </a:r>
            <a:r>
              <a:rPr lang="ru-RU" sz="1800" b="1" dirty="0" smtClean="0"/>
              <a:t> (Аратына) Татьяна </a:t>
            </a:r>
            <a:r>
              <a:rPr lang="ru-RU" sz="1800" b="1" dirty="0" err="1" smtClean="0"/>
              <a:t>Долаановна</a:t>
            </a:r>
            <a:r>
              <a:rPr lang="ru-RU" sz="1800" b="1" dirty="0" smtClean="0"/>
              <a:t>, ей 67 лет. Она проработала много лет в  ЦК  больнице с. Хову-Аксы -  фельдшером. Любит петь, готовить еду и присматривает за внуками.  Если заболеем, то ставит нам </a:t>
            </a:r>
            <a:r>
              <a:rPr lang="ru-RU" sz="1800" b="1" dirty="0" err="1" smtClean="0"/>
              <a:t>укольчики</a:t>
            </a:r>
            <a:r>
              <a:rPr lang="ru-RU" sz="1800" b="1" dirty="0" smtClean="0"/>
              <a:t>. Моя бабушка живет в г. Кызыле. Иногда к нам приезжает в гости.</a:t>
            </a:r>
          </a:p>
          <a:p>
            <a:pPr algn="just"/>
            <a:r>
              <a:rPr lang="ru-RU" sz="1800" b="1" dirty="0" smtClean="0"/>
              <a:t>Дедушку зовут </a:t>
            </a:r>
            <a:r>
              <a:rPr lang="ru-RU" sz="1800" b="1" dirty="0" err="1" smtClean="0"/>
              <a:t>Пичии-оол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Эрес</a:t>
            </a:r>
            <a:r>
              <a:rPr lang="ru-RU" sz="1800" b="1" dirty="0" smtClean="0"/>
              <a:t> Викторович, ему 69 лет. Много лет проработал  на комбинате «</a:t>
            </a:r>
            <a:r>
              <a:rPr lang="ru-RU" sz="1800" b="1" dirty="0" err="1" smtClean="0"/>
              <a:t>Тувакобальт</a:t>
            </a:r>
            <a:r>
              <a:rPr lang="ru-RU" sz="1800" b="1" dirty="0" smtClean="0"/>
              <a:t>». В настоящее время находится на заслуженном отдыхе. Живет с нами, помогает моему папе. Помогает мне – учить стихотворения.</a:t>
            </a:r>
            <a:endParaRPr lang="ru-RU" sz="1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800600"/>
            <a:ext cx="3312368" cy="56673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800" dirty="0" smtClean="0"/>
              <a:t>Мой дедушка </a:t>
            </a:r>
            <a:r>
              <a:rPr lang="ru-RU" sz="1800" dirty="0" smtClean="0"/>
              <a:t> (по маминой линии)</a:t>
            </a:r>
            <a:endParaRPr lang="ru-RU" sz="2800" dirty="0"/>
          </a:p>
        </p:txBody>
      </p:sp>
      <p:pic>
        <p:nvPicPr>
          <p:cNvPr id="5" name="Рисунок 4" descr="Фото033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875" r="20460" b="25846"/>
          <a:stretch>
            <a:fillRect/>
          </a:stretch>
        </p:blipFill>
        <p:spPr>
          <a:xfrm>
            <a:off x="683568" y="620688"/>
            <a:ext cx="3672408" cy="38243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0032" y="620688"/>
            <a:ext cx="3888432" cy="5551512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/>
              <a:t>Дедушку зовут  </a:t>
            </a:r>
            <a:r>
              <a:rPr lang="ru-RU" sz="1800" b="1" dirty="0" err="1" smtClean="0"/>
              <a:t>Самбуу</a:t>
            </a:r>
            <a:r>
              <a:rPr lang="ru-RU" sz="1800" b="1" dirty="0" smtClean="0"/>
              <a:t> Олег </a:t>
            </a:r>
            <a:r>
              <a:rPr lang="ru-RU" sz="1800" b="1" dirty="0" err="1" smtClean="0"/>
              <a:t>Оттук-оолович</a:t>
            </a:r>
            <a:r>
              <a:rPr lang="ru-RU" sz="1800" b="1" dirty="0" smtClean="0"/>
              <a:t>, ему 58 лет. Он живет в поселке </a:t>
            </a:r>
            <a:r>
              <a:rPr lang="ru-RU" sz="1800" b="1" dirty="0" err="1" smtClean="0"/>
              <a:t>Сайлыг</a:t>
            </a:r>
            <a:r>
              <a:rPr lang="ru-RU" sz="1800" b="1" dirty="0" smtClean="0"/>
              <a:t>, навещает нас по выходным дням. Раньше он </a:t>
            </a:r>
            <a:r>
              <a:rPr lang="ru-RU" sz="1800" b="1" dirty="0"/>
              <a:t> </a:t>
            </a:r>
            <a:r>
              <a:rPr lang="ru-RU" sz="1800" b="1" dirty="0" smtClean="0"/>
              <a:t>был первоклассным шофером. Потом из-за кризиса 90-ых попал под сокращение. До недавнего времени работал  в садике  «Теремок» - машинистом первого разряда. В настоящее время на заслуженном отдыхе.  Если сломается какая-нибудь игрушка, то мой дедушка починит.</a:t>
            </a:r>
            <a:endParaRPr lang="ru-RU" sz="1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800600"/>
            <a:ext cx="2952328" cy="56673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800" dirty="0" smtClean="0"/>
              <a:t>Мой прадедушка </a:t>
            </a:r>
            <a:r>
              <a:rPr lang="ru-RU" sz="1800" dirty="0" smtClean="0"/>
              <a:t> (по маминой линии)</a:t>
            </a:r>
            <a:endParaRPr lang="ru-RU" sz="2800" dirty="0"/>
          </a:p>
        </p:txBody>
      </p:sp>
      <p:pic>
        <p:nvPicPr>
          <p:cNvPr id="6" name="Рисунок 5" descr="IMG2188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478" t="7192" r="7335"/>
          <a:stretch>
            <a:fillRect/>
          </a:stretch>
        </p:blipFill>
        <p:spPr>
          <a:xfrm>
            <a:off x="539552" y="764704"/>
            <a:ext cx="3960440" cy="38188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0032" y="764704"/>
            <a:ext cx="3600400" cy="4104456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/>
              <a:t>Моего прадедушку зовут </a:t>
            </a:r>
            <a:r>
              <a:rPr lang="ru-RU" sz="1800" b="1" dirty="0" err="1" smtClean="0"/>
              <a:t>Саая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Оттук-оол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Лопсанович</a:t>
            </a:r>
            <a:r>
              <a:rPr lang="ru-RU" sz="1800" b="1" dirty="0" smtClean="0"/>
              <a:t>, ему скоро 80 лет.  Мой прадедушка </a:t>
            </a:r>
            <a:r>
              <a:rPr lang="ru-RU" sz="1800" b="1" dirty="0" smtClean="0"/>
              <a:t>в молодости </a:t>
            </a:r>
            <a:r>
              <a:rPr lang="ru-RU" sz="1800" b="1" dirty="0" smtClean="0"/>
              <a:t>любил рыбачить,  ходить на охоту. Работал в ВГСЧ шофером. Это по современному </a:t>
            </a:r>
            <a:r>
              <a:rPr lang="ru-RU" sz="1800" b="1" dirty="0" err="1" smtClean="0"/>
              <a:t>озновает</a:t>
            </a:r>
            <a:r>
              <a:rPr lang="ru-RU" sz="1800" b="1" dirty="0" smtClean="0"/>
              <a:t> МЧС. А теперь он сидит  и лежит у себя дома. У него седая и длинная борода, как у горного козла. Когда я была маленькая, то тянула за эту бороду и убегала.</a:t>
            </a:r>
            <a:endParaRPr lang="ru-RU" sz="1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695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Это  я -  Идегел  с братишкой  Долаан</vt:lpstr>
      <vt:lpstr>Я - Идегел</vt:lpstr>
      <vt:lpstr>Братик  Долаан</vt:lpstr>
      <vt:lpstr>Мой папа</vt:lpstr>
      <vt:lpstr>Моя мама</vt:lpstr>
      <vt:lpstr>Мои бабушка и дедушка (по папиной линии)</vt:lpstr>
      <vt:lpstr>Мой дедушка  (по маминой линии)</vt:lpstr>
      <vt:lpstr>Мой прадедушка  (по маминой линии)</vt:lpstr>
      <vt:lpstr>Моя бабушка (по маминой линии) </vt:lpstr>
      <vt:lpstr>Вот и вся моя родословная. Спасибо за внимание!</vt:lpstr>
    </vt:vector>
  </TitlesOfParts>
  <Company>Домашний 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Мерген</dc:creator>
  <cp:lastModifiedBy>Мерген</cp:lastModifiedBy>
  <cp:revision>17</cp:revision>
  <dcterms:created xsi:type="dcterms:W3CDTF">2015-03-10T13:29:20Z</dcterms:created>
  <dcterms:modified xsi:type="dcterms:W3CDTF">2015-03-10T16:27:27Z</dcterms:modified>
</cp:coreProperties>
</file>