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919A4-A748-4A2D-8284-BCF001C7E043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9C94A-D0CD-4665-8961-B27F16931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27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9C94A-D0CD-4665-8961-B27F1693185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44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B640B70-26BA-4B8F-BB2A-15D2263D0E16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DEBE3D9-589F-42B0-9859-655522D149B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«Электронный журнал для учреждений среднего профессионального образования»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Выполнили: В.В. Чернышев</a:t>
            </a:r>
          </a:p>
          <a:p>
            <a:pPr algn="r"/>
            <a:r>
              <a:rPr lang="ru-RU" dirty="0" smtClean="0"/>
              <a:t>А.Ф. </a:t>
            </a:r>
            <a:r>
              <a:rPr lang="ru-RU" dirty="0" err="1" smtClean="0"/>
              <a:t>Бобунов</a:t>
            </a:r>
            <a:endParaRPr lang="ru-RU" dirty="0" smtClean="0"/>
          </a:p>
          <a:p>
            <a:pPr algn="r"/>
            <a:r>
              <a:rPr lang="ru-RU" dirty="0"/>
              <a:t>Р</a:t>
            </a:r>
            <a:r>
              <a:rPr lang="ru-RU" dirty="0" smtClean="0"/>
              <a:t>уководители: Г.Ш. Шакирова</a:t>
            </a:r>
          </a:p>
          <a:p>
            <a:pPr algn="r"/>
            <a:r>
              <a:rPr lang="ru-RU" dirty="0" smtClean="0"/>
              <a:t>Л.Ф. </a:t>
            </a:r>
            <a:r>
              <a:rPr lang="ru-RU" smtClean="0"/>
              <a:t>Сивцева</a:t>
            </a:r>
            <a:r>
              <a:rPr lang="ru-RU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03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Добавление оценки и группы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6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94465"/>
            <a:ext cx="7408862" cy="1886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CraZyjkeEe\Desktop\Диплом\Project\ConnectionMenu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81128"/>
            <a:ext cx="3971925" cy="2028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523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Добавление студента и дисциплины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10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3972480" cy="3191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CraZyjkeEe\Desktop\Диплом\Project\ConnectionMenu1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3391535" cy="13925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47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Отметка и редактирование списка присутствующих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1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831" y="2564904"/>
            <a:ext cx="5963483" cy="24387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CraZyjkeEe\Desktop\Диплом\Project\ConnectionMenu1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85184"/>
            <a:ext cx="6299835" cy="147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84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Данный продукт облегчает работу преподавателей при работе с классным журналом, вся введенная информация может быть просмотрена локально из любой точки мира при использовании разработанного </a:t>
            </a:r>
            <a:r>
              <a:rPr lang="ru-RU" sz="1800" dirty="0" smtClean="0"/>
              <a:t>приложения.</a:t>
            </a:r>
          </a:p>
          <a:p>
            <a:r>
              <a:rPr lang="ru-RU" sz="1800" dirty="0" smtClean="0"/>
              <a:t>Все </a:t>
            </a:r>
            <a:r>
              <a:rPr lang="ru-RU" sz="1800" dirty="0"/>
              <a:t>что требуется от пользователя – наличие </a:t>
            </a:r>
            <a:r>
              <a:rPr lang="ru-RU" sz="1800" dirty="0" smtClean="0"/>
              <a:t>интернет соединения</a:t>
            </a:r>
            <a:r>
              <a:rPr lang="ru-RU" sz="1800" dirty="0"/>
              <a:t>, но только в том случае, если база данных расположена на удаленном сервере.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62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/>
              <a:t>Цель - создание программы «Электронный журнал», которую можно использовать в учреждениях среднего профессионального образования.</a:t>
            </a:r>
          </a:p>
          <a:p>
            <a:pPr algn="just"/>
            <a:r>
              <a:rPr lang="ru-RU" sz="1800" dirty="0" smtClean="0"/>
              <a:t>Данная разработка отвечает большинству требований преподавателей и позволяет дорабатывать программу в любой момент.</a:t>
            </a:r>
          </a:p>
          <a:p>
            <a:pPr algn="just"/>
            <a:r>
              <a:rPr lang="ru-RU" sz="1800" dirty="0" smtClean="0"/>
              <a:t>В ней реализованы все необходимые инструменты для создания: списка групп, отделений, номера групп и многое другое.</a:t>
            </a:r>
          </a:p>
          <a:p>
            <a:pPr algn="just"/>
            <a:r>
              <a:rPr lang="ru-RU" sz="1800" dirty="0" smtClean="0"/>
              <a:t>Разработка программы ведется непрерывно и постоянно дополняется новыми функциями.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Для функционирования и работы с программой необходимы следующие требования (характеристики ПК, на котором запускается приложение):</a:t>
            </a:r>
          </a:p>
          <a:p>
            <a:r>
              <a:rPr lang="ru-RU" sz="1800" dirty="0" smtClean="0"/>
              <a:t>Процессор </a:t>
            </a:r>
            <a:r>
              <a:rPr lang="en-US" sz="1800" dirty="0" smtClean="0"/>
              <a:t>Pentium IV 2</a:t>
            </a:r>
            <a:r>
              <a:rPr lang="ru-RU" sz="1800" dirty="0" smtClean="0"/>
              <a:t>ГГц и выше;</a:t>
            </a:r>
          </a:p>
          <a:p>
            <a:r>
              <a:rPr lang="ru-RU" sz="1800" dirty="0" smtClean="0"/>
              <a:t>Оперативная память 512Мб и более;</a:t>
            </a:r>
          </a:p>
          <a:p>
            <a:r>
              <a:rPr lang="ru-RU" sz="1800" dirty="0" smtClean="0"/>
              <a:t>Жесткий диск объемом 20Гб и более;</a:t>
            </a:r>
          </a:p>
          <a:p>
            <a:r>
              <a:rPr lang="en-US" sz="1800" dirty="0" smtClean="0"/>
              <a:t>CD-ROM 4x </a:t>
            </a:r>
            <a:r>
              <a:rPr lang="ru-RU" sz="1800" dirty="0" smtClean="0"/>
              <a:t>и более;</a:t>
            </a:r>
          </a:p>
          <a:p>
            <a:r>
              <a:rPr lang="ru-RU" sz="1800" dirty="0" smtClean="0"/>
              <a:t>Стандартный монитор с разрешением 800х600 и более;</a:t>
            </a:r>
          </a:p>
          <a:p>
            <a:r>
              <a:rPr lang="ru-RU" sz="1800" dirty="0" smtClean="0"/>
              <a:t>Устройства ввода – мышь/клавиатура.</a:t>
            </a:r>
          </a:p>
          <a:p>
            <a:r>
              <a:rPr lang="ru-RU" sz="1800" dirty="0" smtClean="0"/>
              <a:t>Операционная система </a:t>
            </a:r>
            <a:r>
              <a:rPr lang="en-US" sz="1800" dirty="0" smtClean="0"/>
              <a:t>Windows XP/7/8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Системные требования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/>
              <a:t>Были выбраны программные средства </a:t>
            </a:r>
            <a:r>
              <a:rPr lang="en-US" sz="1800" b="1" i="1" dirty="0" smtClean="0"/>
              <a:t>Borland Delphi 7 </a:t>
            </a:r>
            <a:r>
              <a:rPr lang="ru-RU" sz="1800" dirty="0" smtClean="0"/>
              <a:t>и </a:t>
            </a:r>
            <a:r>
              <a:rPr lang="en-US" sz="1800" b="1" i="1" dirty="0" smtClean="0"/>
              <a:t>MySQL</a:t>
            </a:r>
            <a:r>
              <a:rPr lang="en-US" sz="1800" dirty="0" smtClean="0"/>
              <a:t>, </a:t>
            </a:r>
            <a:r>
              <a:rPr lang="ru-RU" sz="1800" dirty="0" smtClean="0"/>
              <a:t>т.к. они позволяют осуществлять связь между приложениями созданными в </a:t>
            </a:r>
            <a:r>
              <a:rPr lang="en-US" sz="1800" dirty="0" smtClean="0"/>
              <a:t>Delphi </a:t>
            </a:r>
            <a:r>
              <a:rPr lang="ru-RU" sz="1800" dirty="0" smtClean="0"/>
              <a:t>и базой данных, созданной в </a:t>
            </a:r>
            <a:r>
              <a:rPr lang="en-US" sz="1800" dirty="0" smtClean="0"/>
              <a:t>MySQL.</a:t>
            </a:r>
            <a:endParaRPr lang="ru-RU" sz="1800" dirty="0" smtClean="0"/>
          </a:p>
          <a:p>
            <a:pPr algn="just"/>
            <a:r>
              <a:rPr lang="en-US" sz="1800" dirty="0" smtClean="0"/>
              <a:t>Delphi </a:t>
            </a:r>
            <a:r>
              <a:rPr lang="ru-RU" sz="1800" dirty="0" smtClean="0"/>
              <a:t>является оптимальным инструментом, т.к. поддерживает технологию визуальной разработки, которая позволяет существенно сократить время разработки.</a:t>
            </a:r>
          </a:p>
          <a:p>
            <a:pPr algn="just"/>
            <a:r>
              <a:rPr lang="en-US" sz="1800" dirty="0" smtClean="0"/>
              <a:t>MySQL</a:t>
            </a:r>
            <a:r>
              <a:rPr lang="ru-RU" sz="1800" dirty="0" smtClean="0"/>
              <a:t> была выбрана по причине использования в своей структуре команд, схожих с аббревиатурой фраз на английском языке. Этот язык легок в изучении и дальнейшем использовании.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Обоснование выбора среды разработки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0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Логическая и физическая</a:t>
            </a:r>
            <a:br>
              <a:rPr lang="ru-RU" dirty="0" smtClean="0"/>
            </a:br>
            <a:r>
              <a:rPr lang="ru-RU" dirty="0" smtClean="0"/>
              <a:t>структура БД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264" y="2674938"/>
            <a:ext cx="5003409" cy="345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237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общения с БД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97" y="2674938"/>
            <a:ext cx="5193344" cy="345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4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Окно авторизации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67" y="2719153"/>
            <a:ext cx="2534004" cy="33627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9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Основное окно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468" y="2674938"/>
            <a:ext cx="5531002" cy="3451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55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Вкладка «Оценки»</a:t>
            </a:r>
            <a:endParaRPr lang="ru-RU" dirty="0"/>
          </a:p>
        </p:txBody>
      </p:sp>
      <p:pic>
        <p:nvPicPr>
          <p:cNvPr id="4" name="Объект 3" descr="C:\Users\CraZyjkeEe\Desktop\Диплом\Project\ConnectionMenu3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493" y="2674938"/>
            <a:ext cx="5518951" cy="3451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723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151</TotalTime>
  <Words>311</Words>
  <Application>Microsoft Office PowerPoint</Application>
  <PresentationFormat>Экран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«Электронный журнал для учреждений среднего профессионального образования»</vt:lpstr>
      <vt:lpstr>Введение</vt:lpstr>
      <vt:lpstr>Системные требования</vt:lpstr>
      <vt:lpstr>Обоснование выбора среды разработки</vt:lpstr>
      <vt:lpstr>Логическая и физическая структура БД</vt:lpstr>
      <vt:lpstr>Возможности общения с БД</vt:lpstr>
      <vt:lpstr>Окно авторизации</vt:lpstr>
      <vt:lpstr>Основное окно</vt:lpstr>
      <vt:lpstr>Вкладка «Оценки»</vt:lpstr>
      <vt:lpstr>Добавление оценки и группы</vt:lpstr>
      <vt:lpstr>Добавление студента и дисциплины</vt:lpstr>
      <vt:lpstr>Отметка и редактирование списка присутствующих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«Разработка электронного журнала для учреждений среднего профессионального образования»</dc:title>
  <dc:creator>Чернышев В.В; Бобунов А.Ф.</dc:creator>
  <cp:lastModifiedBy>PREPODAVATEL</cp:lastModifiedBy>
  <cp:revision>12</cp:revision>
  <dcterms:created xsi:type="dcterms:W3CDTF">2014-11-24T07:09:40Z</dcterms:created>
  <dcterms:modified xsi:type="dcterms:W3CDTF">2015-03-16T12:07:48Z</dcterms:modified>
</cp:coreProperties>
</file>