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70" r:id="rId7"/>
    <p:sldId id="263" r:id="rId8"/>
    <p:sldId id="264" r:id="rId9"/>
    <p:sldId id="265" r:id="rId10"/>
    <p:sldId id="266" r:id="rId11"/>
    <p:sldId id="267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wedge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64107" y="260648"/>
            <a:ext cx="573342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Путешествие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в подводный мир</a:t>
            </a:r>
            <a:endParaRPr lang="ru-RU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3000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6666"/>
                </a:solidFill>
              </a:rPr>
              <a:t>Рыба клоун</a:t>
            </a:r>
            <a:endParaRPr lang="ru-RU" dirty="0"/>
          </a:p>
        </p:txBody>
      </p:sp>
      <p:pic>
        <p:nvPicPr>
          <p:cNvPr id="5" name="Содержимое 4" descr="puzzle_34b0e2d0a3b72cbaea7477577a3a46f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01987" y="1600200"/>
            <a:ext cx="6740026" cy="4708525"/>
          </a:xfrm>
          <a:prstGeom prst="round2Diag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advClick="0" advTm="5000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6666"/>
                </a:solidFill>
              </a:rPr>
              <a:t>Рыба бабочка</a:t>
            </a:r>
            <a:endParaRPr lang="ru-RU" dirty="0"/>
          </a:p>
        </p:txBody>
      </p:sp>
      <p:pic>
        <p:nvPicPr>
          <p:cNvPr id="6" name="Содержимое 5" descr="Pantodon-buchholzi-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5" y="1844824"/>
            <a:ext cx="6218873" cy="4104456"/>
          </a:xfrm>
          <a:prstGeom prst="round2Diag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advClick="0" advTm="5000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204864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ru-RU" sz="3600" cap="none" spc="200" dirty="0" smtClean="0">
                <a:ln w="29210">
                  <a:solidFill>
                    <a:srgbClr val="6BB1C9">
                      <a:tint val="10000"/>
                    </a:srgbClr>
                  </a:solidFill>
                </a:ln>
                <a:solidFill>
                  <a:srgbClr val="6BB1C9">
                    <a:satMod val="200000"/>
                    <a:alpha val="50000"/>
                  </a:srgb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Наша прогулка по подводному царству закончилась, ты многое узнал и увидел, уверена, когда ты будешь на море, то обязательно вспомнишь, знакомых по картинкам, подводных обитателей.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059832" y="5105400"/>
            <a:ext cx="6400800" cy="1752600"/>
          </a:xfrm>
        </p:spPr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        Выполнила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: </a:t>
            </a: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           Гоголева О.Н.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5000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rgbClr val="006666"/>
                </a:solidFill>
              </a:rPr>
              <a:t>Это море – огромное, бескрайнее, живое. Послушай, как оно шумит.</a:t>
            </a:r>
            <a:br>
              <a:rPr lang="ru-RU" sz="4400" dirty="0" smtClean="0">
                <a:solidFill>
                  <a:srgbClr val="006666"/>
                </a:solidFill>
              </a:rPr>
            </a:br>
            <a:endParaRPr lang="ru-RU" dirty="0"/>
          </a:p>
        </p:txBody>
      </p:sp>
      <p:pic>
        <p:nvPicPr>
          <p:cNvPr id="4" name="Содержимое 3" descr="f3d4bdf0878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7" y="2132856"/>
            <a:ext cx="7473263" cy="4320480"/>
          </a:xfrm>
          <a:prstGeom prst="round2Diag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</p:spTree>
  </p:cSld>
  <p:clrMapOvr>
    <a:masterClrMapping/>
  </p:clrMapOvr>
  <p:transition advClick="0" advTm="6000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6666"/>
                </a:solidFill>
              </a:rPr>
              <a:t>С отливом вода отступает, и на пляже можно увидеть ил, камешки, водоросли, ракушки... </a:t>
            </a:r>
            <a:br>
              <a:rPr lang="ru-RU" dirty="0" smtClean="0">
                <a:solidFill>
                  <a:srgbClr val="006666"/>
                </a:solidFill>
              </a:rPr>
            </a:br>
            <a:endParaRPr lang="ru-RU" dirty="0"/>
          </a:p>
        </p:txBody>
      </p:sp>
      <p:pic>
        <p:nvPicPr>
          <p:cNvPr id="4" name="Содержимое 3" descr="1215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988840"/>
            <a:ext cx="6791156" cy="4244473"/>
          </a:xfrm>
          <a:prstGeom prst="round2Diag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advClick="0" advTm="6000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6666"/>
                </a:solidFill>
              </a:rPr>
              <a:t>Все морские животные, поселившиеся на берегу, должны уметь дышать на суше, и под водой.</a:t>
            </a:r>
            <a:br>
              <a:rPr lang="ru-RU" dirty="0" smtClean="0">
                <a:solidFill>
                  <a:srgbClr val="006666"/>
                </a:solidFill>
              </a:rPr>
            </a:br>
            <a:endParaRPr lang="ru-RU" dirty="0"/>
          </a:p>
        </p:txBody>
      </p:sp>
      <p:pic>
        <p:nvPicPr>
          <p:cNvPr id="6" name="Содержимое 5" descr="dlyakota.ru_fotopodborki_samye-bolshie-morskie-cherepahi_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2348880"/>
            <a:ext cx="6336704" cy="4221828"/>
          </a:xfrm>
          <a:prstGeom prst="round2Diag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advClick="0" advTm="6000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6666"/>
                </a:solidFill>
              </a:rPr>
              <a:t>Люди  не перестают удивляться красотам подводного мира и снова, и снова погружаются в воду с аквалангом, или маской и ластами. </a:t>
            </a:r>
            <a:br>
              <a:rPr lang="ru-RU" dirty="0" smtClean="0">
                <a:solidFill>
                  <a:srgbClr val="006666"/>
                </a:solidFill>
              </a:rPr>
            </a:br>
            <a:endParaRPr lang="ru-RU" dirty="0"/>
          </a:p>
        </p:txBody>
      </p:sp>
      <p:pic>
        <p:nvPicPr>
          <p:cNvPr id="6" name="Содержимое 5" descr="570b777747b09b8b8464bf849d54d140_ful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3356992"/>
            <a:ext cx="3810000" cy="2676525"/>
          </a:xfrm>
          <a:prstGeom prst="round2Diag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7" name="Содержимое 6" descr="90904019_3571750_egipet_daiving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4008" y="3356992"/>
            <a:ext cx="3672408" cy="2683683"/>
          </a:xfrm>
          <a:prstGeom prst="round2Diag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advClick="0" advTm="6000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395536" y="2708920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ru-RU" cap="none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Давай, и мы с тобой познакомимся поближе с подводным миром, и его обитателями.</a:t>
            </a:r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6666"/>
                </a:solidFill>
              </a:rPr>
              <a:t>Медуза</a:t>
            </a:r>
            <a:br>
              <a:rPr lang="ru-RU" dirty="0" smtClean="0">
                <a:solidFill>
                  <a:srgbClr val="006666"/>
                </a:solidFill>
              </a:rPr>
            </a:br>
            <a:endParaRPr lang="ru-RU" dirty="0"/>
          </a:p>
        </p:txBody>
      </p:sp>
      <p:pic>
        <p:nvPicPr>
          <p:cNvPr id="10" name="Содержимое 9" descr="1181561740_aurelia_aurita_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32983" y="1600200"/>
            <a:ext cx="6278033" cy="4708525"/>
          </a:xfrm>
          <a:prstGeom prst="round2Diag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advClick="0" advTm="5000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6666"/>
                </a:solidFill>
              </a:rPr>
              <a:t>Подводные цветы</a:t>
            </a:r>
            <a:endParaRPr lang="ru-RU" dirty="0"/>
          </a:p>
        </p:txBody>
      </p:sp>
      <p:pic>
        <p:nvPicPr>
          <p:cNvPr id="7" name="Содержимое 6" descr="Bankoboev.Ru_svetyaschiesya_podvodnye_cvety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4008" y="3717032"/>
            <a:ext cx="4316288" cy="2980936"/>
          </a:xfrm>
          <a:prstGeom prst="round2Diag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6" name="Содержимое 5" descr="Bankoboev.Ru_cvety_podvodnogo_carstva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107504" y="1484784"/>
            <a:ext cx="4294294" cy="2952328"/>
          </a:xfrm>
          <a:prstGeom prst="round2Diag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advClick="0" advTm="5000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6666"/>
                </a:solidFill>
              </a:rPr>
              <a:t>Осьминог</a:t>
            </a:r>
            <a:endParaRPr lang="ru-RU" dirty="0"/>
          </a:p>
        </p:txBody>
      </p:sp>
      <p:pic>
        <p:nvPicPr>
          <p:cNvPr id="10" name="Содержимое 9" descr="6353591360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26757" y="1600200"/>
            <a:ext cx="7090485" cy="4708525"/>
          </a:xfrm>
          <a:prstGeom prst="round2Diag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advClick="0" advTm="5000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</TotalTime>
  <Words>142</Words>
  <Application>Microsoft Office PowerPoint</Application>
  <PresentationFormat>Экран (4:3)</PresentationFormat>
  <Paragraphs>15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Слайд 1</vt:lpstr>
      <vt:lpstr>Это море – огромное, бескрайнее, живое. Послушай, как оно шумит. </vt:lpstr>
      <vt:lpstr>С отливом вода отступает, и на пляже можно увидеть ил, камешки, водоросли, ракушки...  </vt:lpstr>
      <vt:lpstr>Все морские животные, поселившиеся на берегу, должны уметь дышать на суше, и под водой. </vt:lpstr>
      <vt:lpstr>Люди  не перестают удивляться красотам подводного мира и снова, и снова погружаются в воду с аквалангом, или маской и ластами.  </vt:lpstr>
      <vt:lpstr>Давай, и мы с тобой познакомимся поближе с подводным миром, и его обитателями.</vt:lpstr>
      <vt:lpstr>Медуза </vt:lpstr>
      <vt:lpstr>Подводные цветы</vt:lpstr>
      <vt:lpstr>Осьминог</vt:lpstr>
      <vt:lpstr>Рыба клоун</vt:lpstr>
      <vt:lpstr>Рыба бабочка</vt:lpstr>
      <vt:lpstr>Наша прогулка по подводному царству закончилась, ты многое узнал и увидел, уверена, когда ты будешь на море, то обязательно вспомнишь, знакомых по картинкам, подводных обитателей.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Администратор</cp:lastModifiedBy>
  <cp:revision>24</cp:revision>
  <dcterms:created xsi:type="dcterms:W3CDTF">2015-03-16T17:58:10Z</dcterms:created>
  <dcterms:modified xsi:type="dcterms:W3CDTF">2015-03-16T19:10:29Z</dcterms:modified>
</cp:coreProperties>
</file>