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B62C3C-929F-4F69-8463-846662D35B94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D685F5-D4AE-47E8-BE2B-4A9CAB85949A}">
      <dgm:prSet phldrT="[Текст]" custT="1"/>
      <dgm:spPr/>
      <dgm:t>
        <a:bodyPr/>
        <a:lstStyle/>
        <a:p>
          <a:r>
            <a:rPr lang="ru-RU" sz="1800" b="1" dirty="0" smtClean="0"/>
            <a:t>растворимые</a:t>
          </a:r>
          <a:endParaRPr lang="ru-RU" sz="1800" b="1" dirty="0"/>
        </a:p>
      </dgm:t>
    </dgm:pt>
    <dgm:pt modelId="{D85E5DC1-FBDE-46BA-B935-B7369E9835EC}" type="parTrans" cxnId="{71422A12-296C-4E19-B2A9-1A0A1266D81D}">
      <dgm:prSet/>
      <dgm:spPr/>
      <dgm:t>
        <a:bodyPr/>
        <a:lstStyle/>
        <a:p>
          <a:endParaRPr lang="ru-RU"/>
        </a:p>
      </dgm:t>
    </dgm:pt>
    <dgm:pt modelId="{2C80E1E0-28E1-47E1-BE65-00CDC28C773B}" type="sibTrans" cxnId="{71422A12-296C-4E19-B2A9-1A0A1266D81D}">
      <dgm:prSet/>
      <dgm:spPr/>
      <dgm:t>
        <a:bodyPr/>
        <a:lstStyle/>
        <a:p>
          <a:endParaRPr lang="ru-RU"/>
        </a:p>
      </dgm:t>
    </dgm:pt>
    <dgm:pt modelId="{FA20D77E-9B26-4ABC-B2F4-3DB852B20C1D}">
      <dgm:prSet phldrT="[Текст]"/>
      <dgm:spPr/>
      <dgm:t>
        <a:bodyPr/>
        <a:lstStyle/>
        <a:p>
          <a:r>
            <a:rPr lang="ru-RU" dirty="0" smtClean="0"/>
            <a:t>В 100 г воды растворяется более 1 г вещества</a:t>
          </a:r>
          <a:endParaRPr lang="ru-RU" dirty="0"/>
        </a:p>
      </dgm:t>
    </dgm:pt>
    <dgm:pt modelId="{77BD40A2-B690-47C0-98D9-094DBA67D0D4}" type="parTrans" cxnId="{92123CC2-B7B1-4C94-92F4-3564C62AAE45}">
      <dgm:prSet/>
      <dgm:spPr/>
      <dgm:t>
        <a:bodyPr/>
        <a:lstStyle/>
        <a:p>
          <a:endParaRPr lang="ru-RU"/>
        </a:p>
      </dgm:t>
    </dgm:pt>
    <dgm:pt modelId="{6D4624E1-64F4-4F40-8C21-978959177335}" type="sibTrans" cxnId="{92123CC2-B7B1-4C94-92F4-3564C62AAE45}">
      <dgm:prSet/>
      <dgm:spPr/>
      <dgm:t>
        <a:bodyPr/>
        <a:lstStyle/>
        <a:p>
          <a:endParaRPr lang="ru-RU"/>
        </a:p>
      </dgm:t>
    </dgm:pt>
    <dgm:pt modelId="{E2499544-F927-4E80-B66A-A6DFE482409F}">
      <dgm:prSet phldrT="[Текст]" custT="1"/>
      <dgm:spPr/>
      <dgm:t>
        <a:bodyPr/>
        <a:lstStyle/>
        <a:p>
          <a:r>
            <a:rPr lang="ru-RU" sz="1800" b="1" dirty="0" smtClean="0"/>
            <a:t>малорастворимые</a:t>
          </a:r>
          <a:endParaRPr lang="ru-RU" sz="1800" b="1" dirty="0"/>
        </a:p>
      </dgm:t>
    </dgm:pt>
    <dgm:pt modelId="{009322D5-0822-4ACF-90F1-D151D9F85302}" type="parTrans" cxnId="{3CB295B1-1CAD-4716-A66C-4A9B37294D38}">
      <dgm:prSet/>
      <dgm:spPr/>
      <dgm:t>
        <a:bodyPr/>
        <a:lstStyle/>
        <a:p>
          <a:endParaRPr lang="ru-RU"/>
        </a:p>
      </dgm:t>
    </dgm:pt>
    <dgm:pt modelId="{AA8383C2-7AC3-4235-A5EE-99583AB5B880}" type="sibTrans" cxnId="{3CB295B1-1CAD-4716-A66C-4A9B37294D38}">
      <dgm:prSet/>
      <dgm:spPr/>
      <dgm:t>
        <a:bodyPr/>
        <a:lstStyle/>
        <a:p>
          <a:endParaRPr lang="ru-RU"/>
        </a:p>
      </dgm:t>
    </dgm:pt>
    <dgm:pt modelId="{E96D1882-D60B-4F5A-90CC-F5446A681811}">
      <dgm:prSet phldrT="[Текст]"/>
      <dgm:spPr/>
      <dgm:t>
        <a:bodyPr/>
        <a:lstStyle/>
        <a:p>
          <a:r>
            <a:rPr lang="ru-RU" dirty="0" smtClean="0"/>
            <a:t>В 100 г воды растворяется от 0.01 до 1 г вещества</a:t>
          </a:r>
          <a:endParaRPr lang="ru-RU" dirty="0"/>
        </a:p>
      </dgm:t>
    </dgm:pt>
    <dgm:pt modelId="{2C2B43E5-109C-4451-8226-DED40708E252}" type="parTrans" cxnId="{2FB09C19-500E-4DBE-9CBD-611E53798FF5}">
      <dgm:prSet/>
      <dgm:spPr/>
      <dgm:t>
        <a:bodyPr/>
        <a:lstStyle/>
        <a:p>
          <a:endParaRPr lang="ru-RU"/>
        </a:p>
      </dgm:t>
    </dgm:pt>
    <dgm:pt modelId="{B6419498-EFB0-4343-985E-F5167041CC8A}" type="sibTrans" cxnId="{2FB09C19-500E-4DBE-9CBD-611E53798FF5}">
      <dgm:prSet/>
      <dgm:spPr/>
      <dgm:t>
        <a:bodyPr/>
        <a:lstStyle/>
        <a:p>
          <a:endParaRPr lang="ru-RU"/>
        </a:p>
      </dgm:t>
    </dgm:pt>
    <dgm:pt modelId="{FA74CF0B-99F3-4D9D-ACCF-CA673D048B74}">
      <dgm:prSet phldrT="[Текст]" custT="1"/>
      <dgm:spPr/>
      <dgm:t>
        <a:bodyPr/>
        <a:lstStyle/>
        <a:p>
          <a:r>
            <a:rPr lang="ru-RU" sz="1800" b="1" dirty="0" smtClean="0"/>
            <a:t>Практически не растворимые</a:t>
          </a:r>
          <a:endParaRPr lang="ru-RU" sz="1800" b="1" dirty="0"/>
        </a:p>
      </dgm:t>
    </dgm:pt>
    <dgm:pt modelId="{2400DE8A-2177-48EF-8658-CBA475E7E8E0}" type="parTrans" cxnId="{ECBC3432-8F9F-439B-8BFC-6BA7DC51D2BF}">
      <dgm:prSet/>
      <dgm:spPr/>
      <dgm:t>
        <a:bodyPr/>
        <a:lstStyle/>
        <a:p>
          <a:endParaRPr lang="ru-RU"/>
        </a:p>
      </dgm:t>
    </dgm:pt>
    <dgm:pt modelId="{727BAC9E-D2D7-47DD-800F-4AF258A2192F}" type="sibTrans" cxnId="{ECBC3432-8F9F-439B-8BFC-6BA7DC51D2BF}">
      <dgm:prSet/>
      <dgm:spPr/>
      <dgm:t>
        <a:bodyPr/>
        <a:lstStyle/>
        <a:p>
          <a:endParaRPr lang="ru-RU"/>
        </a:p>
      </dgm:t>
    </dgm:pt>
    <dgm:pt modelId="{668218F9-B37E-464E-9ACB-5DC5986FE8F2}">
      <dgm:prSet phldrT="[Текст]"/>
      <dgm:spPr/>
      <dgm:t>
        <a:bodyPr/>
        <a:lstStyle/>
        <a:p>
          <a:r>
            <a:rPr lang="ru-RU" dirty="0" smtClean="0"/>
            <a:t>В 100 г воды растворяется менее 0.01 г вещества</a:t>
          </a:r>
          <a:endParaRPr lang="ru-RU" dirty="0"/>
        </a:p>
      </dgm:t>
    </dgm:pt>
    <dgm:pt modelId="{80B2D9C5-73FC-480B-8835-7256A83A1699}" type="parTrans" cxnId="{586E6D0F-9881-4BB4-BD36-D3583CBBE965}">
      <dgm:prSet/>
      <dgm:spPr/>
      <dgm:t>
        <a:bodyPr/>
        <a:lstStyle/>
        <a:p>
          <a:endParaRPr lang="ru-RU"/>
        </a:p>
      </dgm:t>
    </dgm:pt>
    <dgm:pt modelId="{AD256A0E-B52B-4CC2-A32A-30CFF0A7F7ED}" type="sibTrans" cxnId="{586E6D0F-9881-4BB4-BD36-D3583CBBE965}">
      <dgm:prSet/>
      <dgm:spPr/>
      <dgm:t>
        <a:bodyPr/>
        <a:lstStyle/>
        <a:p>
          <a:endParaRPr lang="ru-RU"/>
        </a:p>
      </dgm:t>
    </dgm:pt>
    <dgm:pt modelId="{A924D2F5-1C73-4A7D-9851-FE09B3004E1D}" type="pres">
      <dgm:prSet presAssocID="{E5B62C3C-929F-4F69-8463-846662D35B94}" presName="Name0" presStyleCnt="0">
        <dgm:presLayoutVars>
          <dgm:chMax/>
          <dgm:chPref/>
          <dgm:dir/>
        </dgm:presLayoutVars>
      </dgm:prSet>
      <dgm:spPr/>
    </dgm:pt>
    <dgm:pt modelId="{D52891CA-416A-4BD2-853B-BB71DABF8A57}" type="pres">
      <dgm:prSet presAssocID="{12D685F5-D4AE-47E8-BE2B-4A9CAB85949A}" presName="parenttextcomposite" presStyleCnt="0"/>
      <dgm:spPr/>
    </dgm:pt>
    <dgm:pt modelId="{A82E5FB8-D5CD-4D54-9DDF-C9F698801BF7}" type="pres">
      <dgm:prSet presAssocID="{12D685F5-D4AE-47E8-BE2B-4A9CAB85949A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A47CEB5A-78D4-49B3-B467-CD6D193B2B7A}" type="pres">
      <dgm:prSet presAssocID="{12D685F5-D4AE-47E8-BE2B-4A9CAB85949A}" presName="composite" presStyleCnt="0"/>
      <dgm:spPr/>
    </dgm:pt>
    <dgm:pt modelId="{DF196847-80B0-43F0-800F-52B4E5F03979}" type="pres">
      <dgm:prSet presAssocID="{12D685F5-D4AE-47E8-BE2B-4A9CAB85949A}" presName="chevron1" presStyleLbl="alignNode1" presStyleIdx="0" presStyleCnt="21"/>
      <dgm:spPr/>
    </dgm:pt>
    <dgm:pt modelId="{39D8F91C-E434-4513-BCE2-222AD0859E76}" type="pres">
      <dgm:prSet presAssocID="{12D685F5-D4AE-47E8-BE2B-4A9CAB85949A}" presName="chevron2" presStyleLbl="alignNode1" presStyleIdx="1" presStyleCnt="21"/>
      <dgm:spPr/>
    </dgm:pt>
    <dgm:pt modelId="{D0927E1A-78FE-45A3-838C-572B30A3A108}" type="pres">
      <dgm:prSet presAssocID="{12D685F5-D4AE-47E8-BE2B-4A9CAB85949A}" presName="chevron3" presStyleLbl="alignNode1" presStyleIdx="2" presStyleCnt="21"/>
      <dgm:spPr/>
    </dgm:pt>
    <dgm:pt modelId="{5B845BC5-A355-49FE-9D35-5BDEF6F7F2BD}" type="pres">
      <dgm:prSet presAssocID="{12D685F5-D4AE-47E8-BE2B-4A9CAB85949A}" presName="chevron4" presStyleLbl="alignNode1" presStyleIdx="3" presStyleCnt="21"/>
      <dgm:spPr/>
    </dgm:pt>
    <dgm:pt modelId="{0D2435AF-936D-4EFA-8454-5F112A5928B0}" type="pres">
      <dgm:prSet presAssocID="{12D685F5-D4AE-47E8-BE2B-4A9CAB85949A}" presName="chevron5" presStyleLbl="alignNode1" presStyleIdx="4" presStyleCnt="21"/>
      <dgm:spPr/>
    </dgm:pt>
    <dgm:pt modelId="{AA528C95-3FBB-4D1C-860D-1E86A2E750BF}" type="pres">
      <dgm:prSet presAssocID="{12D685F5-D4AE-47E8-BE2B-4A9CAB85949A}" presName="chevron6" presStyleLbl="alignNode1" presStyleIdx="5" presStyleCnt="21"/>
      <dgm:spPr/>
    </dgm:pt>
    <dgm:pt modelId="{A215610C-07B2-4A7B-A1B4-3EFB0BA517F1}" type="pres">
      <dgm:prSet presAssocID="{12D685F5-D4AE-47E8-BE2B-4A9CAB85949A}" presName="chevron7" presStyleLbl="alignNode1" presStyleIdx="6" presStyleCnt="21"/>
      <dgm:spPr/>
    </dgm:pt>
    <dgm:pt modelId="{81E43718-331E-4848-B5B1-837BBF008F69}" type="pres">
      <dgm:prSet presAssocID="{12D685F5-D4AE-47E8-BE2B-4A9CAB85949A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DA0D099B-6DCF-45EC-986B-6CDD53EBAECA}" type="pres">
      <dgm:prSet presAssocID="{2C80E1E0-28E1-47E1-BE65-00CDC28C773B}" presName="sibTrans" presStyleCnt="0"/>
      <dgm:spPr/>
    </dgm:pt>
    <dgm:pt modelId="{35EF76B0-7D9C-4485-8C99-62E2A6BDAFF1}" type="pres">
      <dgm:prSet presAssocID="{E2499544-F927-4E80-B66A-A6DFE482409F}" presName="parenttextcomposite" presStyleCnt="0"/>
      <dgm:spPr/>
    </dgm:pt>
    <dgm:pt modelId="{908D8CED-D379-4620-90D5-8051BD81001E}" type="pres">
      <dgm:prSet presAssocID="{E2499544-F927-4E80-B66A-A6DFE482409F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78AF7408-673A-4624-812E-58F777B92EFF}" type="pres">
      <dgm:prSet presAssocID="{E2499544-F927-4E80-B66A-A6DFE482409F}" presName="composite" presStyleCnt="0"/>
      <dgm:spPr/>
    </dgm:pt>
    <dgm:pt modelId="{8276ECAA-CC82-4DC3-AFD9-356D58036891}" type="pres">
      <dgm:prSet presAssocID="{E2499544-F927-4E80-B66A-A6DFE482409F}" presName="chevron1" presStyleLbl="alignNode1" presStyleIdx="7" presStyleCnt="21"/>
      <dgm:spPr/>
    </dgm:pt>
    <dgm:pt modelId="{D850471E-E4DD-4C17-BB6E-DE7BB7A9CAB5}" type="pres">
      <dgm:prSet presAssocID="{E2499544-F927-4E80-B66A-A6DFE482409F}" presName="chevron2" presStyleLbl="alignNode1" presStyleIdx="8" presStyleCnt="21"/>
      <dgm:spPr/>
    </dgm:pt>
    <dgm:pt modelId="{BB9A505A-B287-4CF1-963E-C1812DC73FB4}" type="pres">
      <dgm:prSet presAssocID="{E2499544-F927-4E80-B66A-A6DFE482409F}" presName="chevron3" presStyleLbl="alignNode1" presStyleIdx="9" presStyleCnt="21"/>
      <dgm:spPr/>
    </dgm:pt>
    <dgm:pt modelId="{A62E1BEC-F631-4A16-B4B5-8A7FB09E0C8E}" type="pres">
      <dgm:prSet presAssocID="{E2499544-F927-4E80-B66A-A6DFE482409F}" presName="chevron4" presStyleLbl="alignNode1" presStyleIdx="10" presStyleCnt="21"/>
      <dgm:spPr/>
    </dgm:pt>
    <dgm:pt modelId="{423A8F0D-A96C-4FAC-A510-5B98B26705AE}" type="pres">
      <dgm:prSet presAssocID="{E2499544-F927-4E80-B66A-A6DFE482409F}" presName="chevron5" presStyleLbl="alignNode1" presStyleIdx="11" presStyleCnt="21"/>
      <dgm:spPr/>
    </dgm:pt>
    <dgm:pt modelId="{A6EE33C5-AB2B-4E73-8FE0-64DCFCEDC8A2}" type="pres">
      <dgm:prSet presAssocID="{E2499544-F927-4E80-B66A-A6DFE482409F}" presName="chevron6" presStyleLbl="alignNode1" presStyleIdx="12" presStyleCnt="21"/>
      <dgm:spPr/>
    </dgm:pt>
    <dgm:pt modelId="{5104DF10-1158-41FF-8404-86BFF68DFC6D}" type="pres">
      <dgm:prSet presAssocID="{E2499544-F927-4E80-B66A-A6DFE482409F}" presName="chevron7" presStyleLbl="alignNode1" presStyleIdx="13" presStyleCnt="21"/>
      <dgm:spPr/>
    </dgm:pt>
    <dgm:pt modelId="{94744ECC-8FCA-411A-B859-8C640DB3CB55}" type="pres">
      <dgm:prSet presAssocID="{E2499544-F927-4E80-B66A-A6DFE482409F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3F30FE4D-C6B5-4304-91E9-B912183CB868}" type="pres">
      <dgm:prSet presAssocID="{AA8383C2-7AC3-4235-A5EE-99583AB5B880}" presName="sibTrans" presStyleCnt="0"/>
      <dgm:spPr/>
    </dgm:pt>
    <dgm:pt modelId="{7953E073-1021-4A68-89BD-EECFB5665405}" type="pres">
      <dgm:prSet presAssocID="{FA74CF0B-99F3-4D9D-ACCF-CA673D048B74}" presName="parenttextcomposite" presStyleCnt="0"/>
      <dgm:spPr/>
    </dgm:pt>
    <dgm:pt modelId="{568AD1CC-9CC4-487E-84C9-EC2448D48FD4}" type="pres">
      <dgm:prSet presAssocID="{FA74CF0B-99F3-4D9D-ACCF-CA673D048B74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276C9E73-2469-4F18-820F-6DD06E7C3771}" type="pres">
      <dgm:prSet presAssocID="{FA74CF0B-99F3-4D9D-ACCF-CA673D048B74}" presName="composite" presStyleCnt="0"/>
      <dgm:spPr/>
    </dgm:pt>
    <dgm:pt modelId="{587F1484-3495-4944-90F6-CA006A65B7C7}" type="pres">
      <dgm:prSet presAssocID="{FA74CF0B-99F3-4D9D-ACCF-CA673D048B74}" presName="chevron1" presStyleLbl="alignNode1" presStyleIdx="14" presStyleCnt="21"/>
      <dgm:spPr/>
    </dgm:pt>
    <dgm:pt modelId="{1D52A5F4-B9CB-4E3C-8C9D-04DA934277E0}" type="pres">
      <dgm:prSet presAssocID="{FA74CF0B-99F3-4D9D-ACCF-CA673D048B74}" presName="chevron2" presStyleLbl="alignNode1" presStyleIdx="15" presStyleCnt="21"/>
      <dgm:spPr/>
    </dgm:pt>
    <dgm:pt modelId="{F26F7397-754E-408C-B426-26464F4A757D}" type="pres">
      <dgm:prSet presAssocID="{FA74CF0B-99F3-4D9D-ACCF-CA673D048B74}" presName="chevron3" presStyleLbl="alignNode1" presStyleIdx="16" presStyleCnt="21"/>
      <dgm:spPr/>
    </dgm:pt>
    <dgm:pt modelId="{F27CE754-8FF9-4C63-8565-65821C68DBA0}" type="pres">
      <dgm:prSet presAssocID="{FA74CF0B-99F3-4D9D-ACCF-CA673D048B74}" presName="chevron4" presStyleLbl="alignNode1" presStyleIdx="17" presStyleCnt="21"/>
      <dgm:spPr/>
    </dgm:pt>
    <dgm:pt modelId="{99B18329-8E1B-411C-9710-D795F2616038}" type="pres">
      <dgm:prSet presAssocID="{FA74CF0B-99F3-4D9D-ACCF-CA673D048B74}" presName="chevron5" presStyleLbl="alignNode1" presStyleIdx="18" presStyleCnt="21"/>
      <dgm:spPr/>
    </dgm:pt>
    <dgm:pt modelId="{8B2171D0-E00F-4BA2-AE65-36CD0D28BB86}" type="pres">
      <dgm:prSet presAssocID="{FA74CF0B-99F3-4D9D-ACCF-CA673D048B74}" presName="chevron6" presStyleLbl="alignNode1" presStyleIdx="19" presStyleCnt="21"/>
      <dgm:spPr/>
    </dgm:pt>
    <dgm:pt modelId="{F0C7A504-5587-44C4-8010-39F144896621}" type="pres">
      <dgm:prSet presAssocID="{FA74CF0B-99F3-4D9D-ACCF-CA673D048B74}" presName="chevron7" presStyleLbl="alignNode1" presStyleIdx="20" presStyleCnt="21"/>
      <dgm:spPr/>
    </dgm:pt>
    <dgm:pt modelId="{6698052A-0C16-40A7-835F-4567C4655D35}" type="pres">
      <dgm:prSet presAssocID="{FA74CF0B-99F3-4D9D-ACCF-CA673D048B74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ED859E1B-A920-4F62-8557-D304C2B6D19E}" type="presOf" srcId="{E2499544-F927-4E80-B66A-A6DFE482409F}" destId="{908D8CED-D379-4620-90D5-8051BD81001E}" srcOrd="0" destOrd="0" presId="urn:microsoft.com/office/officeart/2008/layout/VerticalAccentList"/>
    <dgm:cxn modelId="{0E2EFD31-89FC-44F4-B9F8-3257D53CDC43}" type="presOf" srcId="{E96D1882-D60B-4F5A-90CC-F5446A681811}" destId="{94744ECC-8FCA-411A-B859-8C640DB3CB55}" srcOrd="0" destOrd="0" presId="urn:microsoft.com/office/officeart/2008/layout/VerticalAccentList"/>
    <dgm:cxn modelId="{92123CC2-B7B1-4C94-92F4-3564C62AAE45}" srcId="{12D685F5-D4AE-47E8-BE2B-4A9CAB85949A}" destId="{FA20D77E-9B26-4ABC-B2F4-3DB852B20C1D}" srcOrd="0" destOrd="0" parTransId="{77BD40A2-B690-47C0-98D9-094DBA67D0D4}" sibTransId="{6D4624E1-64F4-4F40-8C21-978959177335}"/>
    <dgm:cxn modelId="{ECBC3432-8F9F-439B-8BFC-6BA7DC51D2BF}" srcId="{E5B62C3C-929F-4F69-8463-846662D35B94}" destId="{FA74CF0B-99F3-4D9D-ACCF-CA673D048B74}" srcOrd="2" destOrd="0" parTransId="{2400DE8A-2177-48EF-8658-CBA475E7E8E0}" sibTransId="{727BAC9E-D2D7-47DD-800F-4AF258A2192F}"/>
    <dgm:cxn modelId="{586E6D0F-9881-4BB4-BD36-D3583CBBE965}" srcId="{FA74CF0B-99F3-4D9D-ACCF-CA673D048B74}" destId="{668218F9-B37E-464E-9ACB-5DC5986FE8F2}" srcOrd="0" destOrd="0" parTransId="{80B2D9C5-73FC-480B-8835-7256A83A1699}" sibTransId="{AD256A0E-B52B-4CC2-A32A-30CFF0A7F7ED}"/>
    <dgm:cxn modelId="{7645A52A-7DC0-421C-8F82-8BD993B85F3B}" type="presOf" srcId="{FA74CF0B-99F3-4D9D-ACCF-CA673D048B74}" destId="{568AD1CC-9CC4-487E-84C9-EC2448D48FD4}" srcOrd="0" destOrd="0" presId="urn:microsoft.com/office/officeart/2008/layout/VerticalAccentList"/>
    <dgm:cxn modelId="{46EC8D84-230E-4BFE-BF94-BE6B41D4821D}" type="presOf" srcId="{E5B62C3C-929F-4F69-8463-846662D35B94}" destId="{A924D2F5-1C73-4A7D-9851-FE09B3004E1D}" srcOrd="0" destOrd="0" presId="urn:microsoft.com/office/officeart/2008/layout/VerticalAccentList"/>
    <dgm:cxn modelId="{D0B58FA4-1D14-484D-A0D2-D85403ED6A18}" type="presOf" srcId="{668218F9-B37E-464E-9ACB-5DC5986FE8F2}" destId="{6698052A-0C16-40A7-835F-4567C4655D35}" srcOrd="0" destOrd="0" presId="urn:microsoft.com/office/officeart/2008/layout/VerticalAccentList"/>
    <dgm:cxn modelId="{6D00DD97-398C-47A0-9E02-99A4C59C465D}" type="presOf" srcId="{12D685F5-D4AE-47E8-BE2B-4A9CAB85949A}" destId="{A82E5FB8-D5CD-4D54-9DDF-C9F698801BF7}" srcOrd="0" destOrd="0" presId="urn:microsoft.com/office/officeart/2008/layout/VerticalAccentList"/>
    <dgm:cxn modelId="{2FB09C19-500E-4DBE-9CBD-611E53798FF5}" srcId="{E2499544-F927-4E80-B66A-A6DFE482409F}" destId="{E96D1882-D60B-4F5A-90CC-F5446A681811}" srcOrd="0" destOrd="0" parTransId="{2C2B43E5-109C-4451-8226-DED40708E252}" sibTransId="{B6419498-EFB0-4343-985E-F5167041CC8A}"/>
    <dgm:cxn modelId="{4AB47F8F-8E3E-4105-A940-627B64C1D89A}" type="presOf" srcId="{FA20D77E-9B26-4ABC-B2F4-3DB852B20C1D}" destId="{81E43718-331E-4848-B5B1-837BBF008F69}" srcOrd="0" destOrd="0" presId="urn:microsoft.com/office/officeart/2008/layout/VerticalAccentList"/>
    <dgm:cxn modelId="{3CB295B1-1CAD-4716-A66C-4A9B37294D38}" srcId="{E5B62C3C-929F-4F69-8463-846662D35B94}" destId="{E2499544-F927-4E80-B66A-A6DFE482409F}" srcOrd="1" destOrd="0" parTransId="{009322D5-0822-4ACF-90F1-D151D9F85302}" sibTransId="{AA8383C2-7AC3-4235-A5EE-99583AB5B880}"/>
    <dgm:cxn modelId="{71422A12-296C-4E19-B2A9-1A0A1266D81D}" srcId="{E5B62C3C-929F-4F69-8463-846662D35B94}" destId="{12D685F5-D4AE-47E8-BE2B-4A9CAB85949A}" srcOrd="0" destOrd="0" parTransId="{D85E5DC1-FBDE-46BA-B935-B7369E9835EC}" sibTransId="{2C80E1E0-28E1-47E1-BE65-00CDC28C773B}"/>
    <dgm:cxn modelId="{4E516922-4982-4032-889C-379FD63433D7}" type="presParOf" srcId="{A924D2F5-1C73-4A7D-9851-FE09B3004E1D}" destId="{D52891CA-416A-4BD2-853B-BB71DABF8A57}" srcOrd="0" destOrd="0" presId="urn:microsoft.com/office/officeart/2008/layout/VerticalAccentList"/>
    <dgm:cxn modelId="{A9FA1C42-FC78-4B9F-A1B8-1CFA2AA44E1A}" type="presParOf" srcId="{D52891CA-416A-4BD2-853B-BB71DABF8A57}" destId="{A82E5FB8-D5CD-4D54-9DDF-C9F698801BF7}" srcOrd="0" destOrd="0" presId="urn:microsoft.com/office/officeart/2008/layout/VerticalAccentList"/>
    <dgm:cxn modelId="{6802264E-7706-4D1E-8159-9AEF04B69529}" type="presParOf" srcId="{A924D2F5-1C73-4A7D-9851-FE09B3004E1D}" destId="{A47CEB5A-78D4-49B3-B467-CD6D193B2B7A}" srcOrd="1" destOrd="0" presId="urn:microsoft.com/office/officeart/2008/layout/VerticalAccentList"/>
    <dgm:cxn modelId="{DC33F2DF-87FF-4504-83AC-75FE15D69AED}" type="presParOf" srcId="{A47CEB5A-78D4-49B3-B467-CD6D193B2B7A}" destId="{DF196847-80B0-43F0-800F-52B4E5F03979}" srcOrd="0" destOrd="0" presId="urn:microsoft.com/office/officeart/2008/layout/VerticalAccentList"/>
    <dgm:cxn modelId="{E84AE92E-2A71-45E0-ABA4-191261D39D22}" type="presParOf" srcId="{A47CEB5A-78D4-49B3-B467-CD6D193B2B7A}" destId="{39D8F91C-E434-4513-BCE2-222AD0859E76}" srcOrd="1" destOrd="0" presId="urn:microsoft.com/office/officeart/2008/layout/VerticalAccentList"/>
    <dgm:cxn modelId="{F6BFF236-230F-4D11-9371-4CD615F2684B}" type="presParOf" srcId="{A47CEB5A-78D4-49B3-B467-CD6D193B2B7A}" destId="{D0927E1A-78FE-45A3-838C-572B30A3A108}" srcOrd="2" destOrd="0" presId="urn:microsoft.com/office/officeart/2008/layout/VerticalAccentList"/>
    <dgm:cxn modelId="{AE8F7C30-2984-4349-BFA9-1C419DED5279}" type="presParOf" srcId="{A47CEB5A-78D4-49B3-B467-CD6D193B2B7A}" destId="{5B845BC5-A355-49FE-9D35-5BDEF6F7F2BD}" srcOrd="3" destOrd="0" presId="urn:microsoft.com/office/officeart/2008/layout/VerticalAccentList"/>
    <dgm:cxn modelId="{39B42D6D-BCA4-441D-BB67-540B38795941}" type="presParOf" srcId="{A47CEB5A-78D4-49B3-B467-CD6D193B2B7A}" destId="{0D2435AF-936D-4EFA-8454-5F112A5928B0}" srcOrd="4" destOrd="0" presId="urn:microsoft.com/office/officeart/2008/layout/VerticalAccentList"/>
    <dgm:cxn modelId="{213F1785-3EA5-4C6B-AEA8-2BBB310B1E1D}" type="presParOf" srcId="{A47CEB5A-78D4-49B3-B467-CD6D193B2B7A}" destId="{AA528C95-3FBB-4D1C-860D-1E86A2E750BF}" srcOrd="5" destOrd="0" presId="urn:microsoft.com/office/officeart/2008/layout/VerticalAccentList"/>
    <dgm:cxn modelId="{0A042224-4C26-4204-B68C-05343C8B6BD0}" type="presParOf" srcId="{A47CEB5A-78D4-49B3-B467-CD6D193B2B7A}" destId="{A215610C-07B2-4A7B-A1B4-3EFB0BA517F1}" srcOrd="6" destOrd="0" presId="urn:microsoft.com/office/officeart/2008/layout/VerticalAccentList"/>
    <dgm:cxn modelId="{6ABB75F0-A231-4B7D-92D8-7CDFB1EBDD30}" type="presParOf" srcId="{A47CEB5A-78D4-49B3-B467-CD6D193B2B7A}" destId="{81E43718-331E-4848-B5B1-837BBF008F69}" srcOrd="7" destOrd="0" presId="urn:microsoft.com/office/officeart/2008/layout/VerticalAccentList"/>
    <dgm:cxn modelId="{20B8C918-C34E-432D-BE56-2E66527092D1}" type="presParOf" srcId="{A924D2F5-1C73-4A7D-9851-FE09B3004E1D}" destId="{DA0D099B-6DCF-45EC-986B-6CDD53EBAECA}" srcOrd="2" destOrd="0" presId="urn:microsoft.com/office/officeart/2008/layout/VerticalAccentList"/>
    <dgm:cxn modelId="{CD82DC16-7D42-40E2-B7D9-D5D132CA9CF9}" type="presParOf" srcId="{A924D2F5-1C73-4A7D-9851-FE09B3004E1D}" destId="{35EF76B0-7D9C-4485-8C99-62E2A6BDAFF1}" srcOrd="3" destOrd="0" presId="urn:microsoft.com/office/officeart/2008/layout/VerticalAccentList"/>
    <dgm:cxn modelId="{32FCDA2B-51E4-4EC4-A01A-BA723C148492}" type="presParOf" srcId="{35EF76B0-7D9C-4485-8C99-62E2A6BDAFF1}" destId="{908D8CED-D379-4620-90D5-8051BD81001E}" srcOrd="0" destOrd="0" presId="urn:microsoft.com/office/officeart/2008/layout/VerticalAccentList"/>
    <dgm:cxn modelId="{43B9FFE6-112B-414B-8717-32E9E7BFDA57}" type="presParOf" srcId="{A924D2F5-1C73-4A7D-9851-FE09B3004E1D}" destId="{78AF7408-673A-4624-812E-58F777B92EFF}" srcOrd="4" destOrd="0" presId="urn:microsoft.com/office/officeart/2008/layout/VerticalAccentList"/>
    <dgm:cxn modelId="{948CD43D-9558-45B4-8BB6-F33A134874BE}" type="presParOf" srcId="{78AF7408-673A-4624-812E-58F777B92EFF}" destId="{8276ECAA-CC82-4DC3-AFD9-356D58036891}" srcOrd="0" destOrd="0" presId="urn:microsoft.com/office/officeart/2008/layout/VerticalAccentList"/>
    <dgm:cxn modelId="{66277DD7-8C6A-49FD-B1D3-E1DE7D490609}" type="presParOf" srcId="{78AF7408-673A-4624-812E-58F777B92EFF}" destId="{D850471E-E4DD-4C17-BB6E-DE7BB7A9CAB5}" srcOrd="1" destOrd="0" presId="urn:microsoft.com/office/officeart/2008/layout/VerticalAccentList"/>
    <dgm:cxn modelId="{95913420-03EF-4A54-9A72-902EF077E5E2}" type="presParOf" srcId="{78AF7408-673A-4624-812E-58F777B92EFF}" destId="{BB9A505A-B287-4CF1-963E-C1812DC73FB4}" srcOrd="2" destOrd="0" presId="urn:microsoft.com/office/officeart/2008/layout/VerticalAccentList"/>
    <dgm:cxn modelId="{4DB38210-EC3B-4C14-8651-7BE7830F5D8D}" type="presParOf" srcId="{78AF7408-673A-4624-812E-58F777B92EFF}" destId="{A62E1BEC-F631-4A16-B4B5-8A7FB09E0C8E}" srcOrd="3" destOrd="0" presId="urn:microsoft.com/office/officeart/2008/layout/VerticalAccentList"/>
    <dgm:cxn modelId="{4C388162-AAE7-43E7-A959-36A7E55EE201}" type="presParOf" srcId="{78AF7408-673A-4624-812E-58F777B92EFF}" destId="{423A8F0D-A96C-4FAC-A510-5B98B26705AE}" srcOrd="4" destOrd="0" presId="urn:microsoft.com/office/officeart/2008/layout/VerticalAccentList"/>
    <dgm:cxn modelId="{9162DBD7-9564-4DFA-B8F7-95918F7F0B2A}" type="presParOf" srcId="{78AF7408-673A-4624-812E-58F777B92EFF}" destId="{A6EE33C5-AB2B-4E73-8FE0-64DCFCEDC8A2}" srcOrd="5" destOrd="0" presId="urn:microsoft.com/office/officeart/2008/layout/VerticalAccentList"/>
    <dgm:cxn modelId="{D5D1F57B-25D9-4687-9D2E-046A65E53945}" type="presParOf" srcId="{78AF7408-673A-4624-812E-58F777B92EFF}" destId="{5104DF10-1158-41FF-8404-86BFF68DFC6D}" srcOrd="6" destOrd="0" presId="urn:microsoft.com/office/officeart/2008/layout/VerticalAccentList"/>
    <dgm:cxn modelId="{A417A070-5E5C-49F3-A342-FE5B2C77A073}" type="presParOf" srcId="{78AF7408-673A-4624-812E-58F777B92EFF}" destId="{94744ECC-8FCA-411A-B859-8C640DB3CB55}" srcOrd="7" destOrd="0" presId="urn:microsoft.com/office/officeart/2008/layout/VerticalAccentList"/>
    <dgm:cxn modelId="{2D4EA0B6-FB4B-44A3-8161-6731742CCC93}" type="presParOf" srcId="{A924D2F5-1C73-4A7D-9851-FE09B3004E1D}" destId="{3F30FE4D-C6B5-4304-91E9-B912183CB868}" srcOrd="5" destOrd="0" presId="urn:microsoft.com/office/officeart/2008/layout/VerticalAccentList"/>
    <dgm:cxn modelId="{1473AF80-070B-47F2-AEEE-8111BEF27507}" type="presParOf" srcId="{A924D2F5-1C73-4A7D-9851-FE09B3004E1D}" destId="{7953E073-1021-4A68-89BD-EECFB5665405}" srcOrd="6" destOrd="0" presId="urn:microsoft.com/office/officeart/2008/layout/VerticalAccentList"/>
    <dgm:cxn modelId="{FE058454-EAC7-4D4F-AAB7-8CECFBE8EB66}" type="presParOf" srcId="{7953E073-1021-4A68-89BD-EECFB5665405}" destId="{568AD1CC-9CC4-487E-84C9-EC2448D48FD4}" srcOrd="0" destOrd="0" presId="urn:microsoft.com/office/officeart/2008/layout/VerticalAccentList"/>
    <dgm:cxn modelId="{514EBC68-747E-4265-A490-FB93938C0657}" type="presParOf" srcId="{A924D2F5-1C73-4A7D-9851-FE09B3004E1D}" destId="{276C9E73-2469-4F18-820F-6DD06E7C3771}" srcOrd="7" destOrd="0" presId="urn:microsoft.com/office/officeart/2008/layout/VerticalAccentList"/>
    <dgm:cxn modelId="{30CEA23D-F3D7-4B5F-A273-7A490F2A6A15}" type="presParOf" srcId="{276C9E73-2469-4F18-820F-6DD06E7C3771}" destId="{587F1484-3495-4944-90F6-CA006A65B7C7}" srcOrd="0" destOrd="0" presId="urn:microsoft.com/office/officeart/2008/layout/VerticalAccentList"/>
    <dgm:cxn modelId="{D65D15A6-E7FF-45DB-BAC8-81409C519FC0}" type="presParOf" srcId="{276C9E73-2469-4F18-820F-6DD06E7C3771}" destId="{1D52A5F4-B9CB-4E3C-8C9D-04DA934277E0}" srcOrd="1" destOrd="0" presId="urn:microsoft.com/office/officeart/2008/layout/VerticalAccentList"/>
    <dgm:cxn modelId="{5BC6B482-E1FA-4ED3-9065-7361BA4475EB}" type="presParOf" srcId="{276C9E73-2469-4F18-820F-6DD06E7C3771}" destId="{F26F7397-754E-408C-B426-26464F4A757D}" srcOrd="2" destOrd="0" presId="urn:microsoft.com/office/officeart/2008/layout/VerticalAccentList"/>
    <dgm:cxn modelId="{C4E4C364-A289-4455-8E4A-33898B6A0387}" type="presParOf" srcId="{276C9E73-2469-4F18-820F-6DD06E7C3771}" destId="{F27CE754-8FF9-4C63-8565-65821C68DBA0}" srcOrd="3" destOrd="0" presId="urn:microsoft.com/office/officeart/2008/layout/VerticalAccentList"/>
    <dgm:cxn modelId="{D8E78FE8-5BB0-4907-BB1C-1ED725623B82}" type="presParOf" srcId="{276C9E73-2469-4F18-820F-6DD06E7C3771}" destId="{99B18329-8E1B-411C-9710-D795F2616038}" srcOrd="4" destOrd="0" presId="urn:microsoft.com/office/officeart/2008/layout/VerticalAccentList"/>
    <dgm:cxn modelId="{6C76D5A0-D441-4FD3-9087-55E451D8B50B}" type="presParOf" srcId="{276C9E73-2469-4F18-820F-6DD06E7C3771}" destId="{8B2171D0-E00F-4BA2-AE65-36CD0D28BB86}" srcOrd="5" destOrd="0" presId="urn:microsoft.com/office/officeart/2008/layout/VerticalAccentList"/>
    <dgm:cxn modelId="{E0ECC122-6356-4B36-A951-21DB625DEB34}" type="presParOf" srcId="{276C9E73-2469-4F18-820F-6DD06E7C3771}" destId="{F0C7A504-5587-44C4-8010-39F144896621}" srcOrd="6" destOrd="0" presId="urn:microsoft.com/office/officeart/2008/layout/VerticalAccentList"/>
    <dgm:cxn modelId="{66611072-0809-4038-8BFB-1E1A47CE1005}" type="presParOf" srcId="{276C9E73-2469-4F18-820F-6DD06E7C3771}" destId="{6698052A-0C16-40A7-835F-4567C4655D35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E5FB8-D5CD-4D54-9DDF-C9F698801BF7}">
      <dsp:nvSpPr>
        <dsp:cNvPr id="0" name=""/>
        <dsp:cNvSpPr/>
      </dsp:nvSpPr>
      <dsp:spPr>
        <a:xfrm>
          <a:off x="57961" y="584854"/>
          <a:ext cx="3357138" cy="305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растворимые</a:t>
          </a:r>
          <a:endParaRPr lang="ru-RU" sz="1800" b="1" kern="1200" dirty="0"/>
        </a:p>
      </dsp:txBody>
      <dsp:txXfrm>
        <a:off x="57961" y="584854"/>
        <a:ext cx="3357138" cy="305194"/>
      </dsp:txXfrm>
    </dsp:sp>
    <dsp:sp modelId="{DF196847-80B0-43F0-800F-52B4E5F03979}">
      <dsp:nvSpPr>
        <dsp:cNvPr id="0" name=""/>
        <dsp:cNvSpPr/>
      </dsp:nvSpPr>
      <dsp:spPr>
        <a:xfrm>
          <a:off x="57961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D8F91C-E434-4513-BCE2-222AD0859E76}">
      <dsp:nvSpPr>
        <dsp:cNvPr id="0" name=""/>
        <dsp:cNvSpPr/>
      </dsp:nvSpPr>
      <dsp:spPr>
        <a:xfrm>
          <a:off x="529826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927E1A-78FE-45A3-838C-572B30A3A108}">
      <dsp:nvSpPr>
        <dsp:cNvPr id="0" name=""/>
        <dsp:cNvSpPr/>
      </dsp:nvSpPr>
      <dsp:spPr>
        <a:xfrm>
          <a:off x="1002063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45BC5-A355-49FE-9D35-5BDEF6F7F2BD}">
      <dsp:nvSpPr>
        <dsp:cNvPr id="0" name=""/>
        <dsp:cNvSpPr/>
      </dsp:nvSpPr>
      <dsp:spPr>
        <a:xfrm>
          <a:off x="1473928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435AF-936D-4EFA-8454-5F112A5928B0}">
      <dsp:nvSpPr>
        <dsp:cNvPr id="0" name=""/>
        <dsp:cNvSpPr/>
      </dsp:nvSpPr>
      <dsp:spPr>
        <a:xfrm>
          <a:off x="1946165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28C95-3FBB-4D1C-860D-1E86A2E750BF}">
      <dsp:nvSpPr>
        <dsp:cNvPr id="0" name=""/>
        <dsp:cNvSpPr/>
      </dsp:nvSpPr>
      <dsp:spPr>
        <a:xfrm>
          <a:off x="2418030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15610C-07B2-4A7B-A1B4-3EFB0BA517F1}">
      <dsp:nvSpPr>
        <dsp:cNvPr id="0" name=""/>
        <dsp:cNvSpPr/>
      </dsp:nvSpPr>
      <dsp:spPr>
        <a:xfrm>
          <a:off x="2890267" y="890048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43718-331E-4848-B5B1-837BBF008F69}">
      <dsp:nvSpPr>
        <dsp:cNvPr id="0" name=""/>
        <dsp:cNvSpPr/>
      </dsp:nvSpPr>
      <dsp:spPr>
        <a:xfrm>
          <a:off x="57961" y="952217"/>
          <a:ext cx="3400781" cy="497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 100 г воды растворяется более 1 г вещества</a:t>
          </a:r>
          <a:endParaRPr lang="ru-RU" sz="1500" kern="1200" dirty="0"/>
        </a:p>
      </dsp:txBody>
      <dsp:txXfrm>
        <a:off x="57961" y="952217"/>
        <a:ext cx="3400781" cy="497353"/>
      </dsp:txXfrm>
    </dsp:sp>
    <dsp:sp modelId="{908D8CED-D379-4620-90D5-8051BD81001E}">
      <dsp:nvSpPr>
        <dsp:cNvPr id="0" name=""/>
        <dsp:cNvSpPr/>
      </dsp:nvSpPr>
      <dsp:spPr>
        <a:xfrm>
          <a:off x="57961" y="1593956"/>
          <a:ext cx="3357138" cy="305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малорастворимые</a:t>
          </a:r>
          <a:endParaRPr lang="ru-RU" sz="1800" b="1" kern="1200" dirty="0"/>
        </a:p>
      </dsp:txBody>
      <dsp:txXfrm>
        <a:off x="57961" y="1593956"/>
        <a:ext cx="3357138" cy="305194"/>
      </dsp:txXfrm>
    </dsp:sp>
    <dsp:sp modelId="{8276ECAA-CC82-4DC3-AFD9-356D58036891}">
      <dsp:nvSpPr>
        <dsp:cNvPr id="0" name=""/>
        <dsp:cNvSpPr/>
      </dsp:nvSpPr>
      <dsp:spPr>
        <a:xfrm>
          <a:off x="57961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0471E-E4DD-4C17-BB6E-DE7BB7A9CAB5}">
      <dsp:nvSpPr>
        <dsp:cNvPr id="0" name=""/>
        <dsp:cNvSpPr/>
      </dsp:nvSpPr>
      <dsp:spPr>
        <a:xfrm>
          <a:off x="529826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A505A-B287-4CF1-963E-C1812DC73FB4}">
      <dsp:nvSpPr>
        <dsp:cNvPr id="0" name=""/>
        <dsp:cNvSpPr/>
      </dsp:nvSpPr>
      <dsp:spPr>
        <a:xfrm>
          <a:off x="1002063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2E1BEC-F631-4A16-B4B5-8A7FB09E0C8E}">
      <dsp:nvSpPr>
        <dsp:cNvPr id="0" name=""/>
        <dsp:cNvSpPr/>
      </dsp:nvSpPr>
      <dsp:spPr>
        <a:xfrm>
          <a:off x="1473928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3A8F0D-A96C-4FAC-A510-5B98B26705AE}">
      <dsp:nvSpPr>
        <dsp:cNvPr id="0" name=""/>
        <dsp:cNvSpPr/>
      </dsp:nvSpPr>
      <dsp:spPr>
        <a:xfrm>
          <a:off x="1946165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EE33C5-AB2B-4E73-8FE0-64DCFCEDC8A2}">
      <dsp:nvSpPr>
        <dsp:cNvPr id="0" name=""/>
        <dsp:cNvSpPr/>
      </dsp:nvSpPr>
      <dsp:spPr>
        <a:xfrm>
          <a:off x="2418030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4DF10-1158-41FF-8404-86BFF68DFC6D}">
      <dsp:nvSpPr>
        <dsp:cNvPr id="0" name=""/>
        <dsp:cNvSpPr/>
      </dsp:nvSpPr>
      <dsp:spPr>
        <a:xfrm>
          <a:off x="2890267" y="1899151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44ECC-8FCA-411A-B859-8C640DB3CB55}">
      <dsp:nvSpPr>
        <dsp:cNvPr id="0" name=""/>
        <dsp:cNvSpPr/>
      </dsp:nvSpPr>
      <dsp:spPr>
        <a:xfrm>
          <a:off x="57961" y="1961320"/>
          <a:ext cx="3400781" cy="497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 100 г воды растворяется от 0.01 до 1 г вещества</a:t>
          </a:r>
          <a:endParaRPr lang="ru-RU" sz="1500" kern="1200" dirty="0"/>
        </a:p>
      </dsp:txBody>
      <dsp:txXfrm>
        <a:off x="57961" y="1961320"/>
        <a:ext cx="3400781" cy="497353"/>
      </dsp:txXfrm>
    </dsp:sp>
    <dsp:sp modelId="{568AD1CC-9CC4-487E-84C9-EC2448D48FD4}">
      <dsp:nvSpPr>
        <dsp:cNvPr id="0" name=""/>
        <dsp:cNvSpPr/>
      </dsp:nvSpPr>
      <dsp:spPr>
        <a:xfrm>
          <a:off x="57961" y="2603058"/>
          <a:ext cx="3357138" cy="305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Практически не растворимые</a:t>
          </a:r>
          <a:endParaRPr lang="ru-RU" sz="1800" b="1" kern="1200" dirty="0"/>
        </a:p>
      </dsp:txBody>
      <dsp:txXfrm>
        <a:off x="57961" y="2603058"/>
        <a:ext cx="3357138" cy="305194"/>
      </dsp:txXfrm>
    </dsp:sp>
    <dsp:sp modelId="{587F1484-3495-4944-90F6-CA006A65B7C7}">
      <dsp:nvSpPr>
        <dsp:cNvPr id="0" name=""/>
        <dsp:cNvSpPr/>
      </dsp:nvSpPr>
      <dsp:spPr>
        <a:xfrm>
          <a:off x="57961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52A5F4-B9CB-4E3C-8C9D-04DA934277E0}">
      <dsp:nvSpPr>
        <dsp:cNvPr id="0" name=""/>
        <dsp:cNvSpPr/>
      </dsp:nvSpPr>
      <dsp:spPr>
        <a:xfrm>
          <a:off x="529826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6F7397-754E-408C-B426-26464F4A757D}">
      <dsp:nvSpPr>
        <dsp:cNvPr id="0" name=""/>
        <dsp:cNvSpPr/>
      </dsp:nvSpPr>
      <dsp:spPr>
        <a:xfrm>
          <a:off x="1002063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CE754-8FF9-4C63-8565-65821C68DBA0}">
      <dsp:nvSpPr>
        <dsp:cNvPr id="0" name=""/>
        <dsp:cNvSpPr/>
      </dsp:nvSpPr>
      <dsp:spPr>
        <a:xfrm>
          <a:off x="1473928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18329-8E1B-411C-9710-D795F2616038}">
      <dsp:nvSpPr>
        <dsp:cNvPr id="0" name=""/>
        <dsp:cNvSpPr/>
      </dsp:nvSpPr>
      <dsp:spPr>
        <a:xfrm>
          <a:off x="1946165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2171D0-E00F-4BA2-AE65-36CD0D28BB86}">
      <dsp:nvSpPr>
        <dsp:cNvPr id="0" name=""/>
        <dsp:cNvSpPr/>
      </dsp:nvSpPr>
      <dsp:spPr>
        <a:xfrm>
          <a:off x="2418030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7A504-5587-44C4-8010-39F144896621}">
      <dsp:nvSpPr>
        <dsp:cNvPr id="0" name=""/>
        <dsp:cNvSpPr/>
      </dsp:nvSpPr>
      <dsp:spPr>
        <a:xfrm>
          <a:off x="2890267" y="2908253"/>
          <a:ext cx="785570" cy="621692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98052A-0C16-40A7-835F-4567C4655D35}">
      <dsp:nvSpPr>
        <dsp:cNvPr id="0" name=""/>
        <dsp:cNvSpPr/>
      </dsp:nvSpPr>
      <dsp:spPr>
        <a:xfrm>
          <a:off x="57961" y="2970422"/>
          <a:ext cx="3400781" cy="4973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 100 г воды растворяется менее 0.01 г вещества</a:t>
          </a:r>
          <a:endParaRPr lang="ru-RU" sz="1500" kern="1200" dirty="0"/>
        </a:p>
      </dsp:txBody>
      <dsp:txXfrm>
        <a:off x="57961" y="2970422"/>
        <a:ext cx="3400781" cy="497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BF22276-FC9C-4E52-A948-D42E554122E2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63D2A39-BF62-4139-B3DC-34CD051757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Выполнила</a:t>
            </a:r>
          </a:p>
          <a:p>
            <a:r>
              <a:rPr lang="ru-RU" sz="2800" dirty="0" smtClean="0"/>
              <a:t>ученица 11 класса Голикова Ольга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по химии </a:t>
            </a:r>
            <a:br>
              <a:rPr lang="ru-RU" dirty="0" smtClean="0"/>
            </a:br>
            <a:r>
              <a:rPr lang="ru-RU" dirty="0" smtClean="0"/>
              <a:t>на тему: Роль воды в химических реакциях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4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Все жидкие среды более чем на 90-98 % состоят из воды;</a:t>
            </a:r>
          </a:p>
          <a:p>
            <a:r>
              <a:rPr lang="ru-RU" sz="2000" dirty="0" smtClean="0"/>
              <a:t>Кровь разносит по организму кислород, питательные вещества, гормоны и другие соединения, удаляя при этом углекислый газ и продукты распада</a:t>
            </a:r>
            <a:endParaRPr lang="ru-RU" sz="2000" dirty="0"/>
          </a:p>
        </p:txBody>
      </p:sp>
      <p:pic>
        <p:nvPicPr>
          <p:cNvPr id="5" name="Объект 4" descr="Архив материалов - Персональный сайт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0" y="1790700"/>
            <a:ext cx="37338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Роль воды как транспортного средства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3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Реакция гидратации (реакция присоединения)</a:t>
            </a:r>
          </a:p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реакция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гидратации ацетиленовых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соединений с образованием карбонильных соединений. При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гидратации  ацетилена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образуется ацетальдегид,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случае замещенных ацетиленов — главным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образом кетоны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\mathsf{HC\equiv CH + H_2O \xrightarrow[]{HgSO_4, H^+} CH_3CHO}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276872"/>
            <a:ext cx="4104456" cy="15045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Вода как участник химических реакций</a:t>
            </a:r>
            <a:endParaRPr lang="ru-RU" dirty="0"/>
          </a:p>
        </p:txBody>
      </p:sp>
      <p:pic>
        <p:nvPicPr>
          <p:cNvPr id="6" name="Рисунок 5" descr="\mathsf{C_6H_5C\equiv CH + H_2O \xrightarrow[]{HgSO_4, H^+} C_6H_5C(O)CH_3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4248472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96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Является источником получения чистых водорода и кислорода.</a:t>
            </a:r>
          </a:p>
          <a:p>
            <a:r>
              <a:rPr lang="ru-RU" sz="2400" dirty="0" smtClean="0"/>
              <a:t>Взаимодействие водорода и кислорода служит той реакцией, которая позволяет выводить на орбиту космические корабли</a:t>
            </a:r>
            <a:endParaRPr lang="ru-RU" sz="2400" dirty="0"/>
          </a:p>
        </p:txBody>
      </p:sp>
      <p:pic>
        <p:nvPicPr>
          <p:cNvPr id="5" name="Объект 4" descr="Диеты и питание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600" y="1828038"/>
            <a:ext cx="3733800" cy="36591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Вода участвует в процессах электролиза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ойства веществ вода - Свойства воды - Картинки по хим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704855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07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024336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81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068960"/>
            <a:ext cx="4038600" cy="30572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Вода является наиболее распространённым растворителем на Земле, во многом определяющим характер земной химии, как науки. Большая часть химии, при её зарождении как науки, начиналась именно как химия водных растворов веществ.</a:t>
            </a:r>
          </a:p>
          <a:p>
            <a:endParaRPr lang="ru-RU" dirty="0"/>
          </a:p>
        </p:txBody>
      </p:sp>
      <p:pic>
        <p:nvPicPr>
          <p:cNvPr id="5" name="Объект 4" descr="Вода. Особенности строения. Физические и химические свойства и характеристики.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2996952"/>
            <a:ext cx="3733800" cy="28003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Систематическое </a:t>
            </a: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наименование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оксид водорода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Традиционные названия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Химическая формула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7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Молярная масса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18,01528 г/моль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9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Вода – это жидкость без цвета, запаха и вкуса, </a:t>
            </a:r>
            <a:r>
              <a:rPr lang="ru-RU" dirty="0" err="1"/>
              <a:t>t</a:t>
            </a:r>
            <a:r>
              <a:rPr lang="ru-RU" baseline="-25000" dirty="0" err="1"/>
              <a:t>кип</a:t>
            </a:r>
            <a:r>
              <a:rPr lang="ru-RU" dirty="0"/>
              <a:t> = 100 °C, </a:t>
            </a:r>
            <a:r>
              <a:rPr lang="ru-RU" dirty="0" err="1"/>
              <a:t>t</a:t>
            </a:r>
            <a:r>
              <a:rPr lang="ru-RU" baseline="-25000" dirty="0" err="1"/>
              <a:t>пл</a:t>
            </a:r>
            <a:r>
              <a:rPr lang="ru-RU" dirty="0"/>
              <a:t> = 0 °C, p= 1г/см</a:t>
            </a:r>
            <a:r>
              <a:rPr lang="ru-RU" baseline="30000" dirty="0"/>
              <a:t>3</a:t>
            </a:r>
            <a:r>
              <a:rPr lang="ru-RU" dirty="0"/>
              <a:t> (при 4 °С). Вода не проводит электрический ток,  плохо  проводит тепло, удельная теплоемкость воды очень высокая.</a:t>
            </a:r>
            <a:endParaRPr lang="ru-RU" dirty="0" smtClean="0">
              <a:effectLst/>
            </a:endParaRPr>
          </a:p>
          <a:p>
            <a:pPr marL="0" indent="0" algn="ctr">
              <a:buNone/>
            </a:pPr>
            <a:r>
              <a:rPr lang="ru-RU" dirty="0"/>
              <a:t>Вода - единственное вещество, которое при затвердении сжимается. Поэтому плотность льда меньше плотности жидкой воды. Вот почему лёд плавает на поверхности воды.</a:t>
            </a:r>
          </a:p>
          <a:p>
            <a:pPr algn="ctr"/>
            <a:endParaRPr lang="ru-RU" dirty="0"/>
          </a:p>
        </p:txBody>
      </p:sp>
      <p:pic>
        <p:nvPicPr>
          <p:cNvPr id="5" name="Объект 4" descr="http://im2-tub-ru.yandex.net/i?id=3f396c5c43bdbef63fa9fa2db4100838-63-144&amp;n=21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2348880"/>
            <a:ext cx="2808312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2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94421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Вода – уникальное химическое вещество, роль которого в химических реакциях трудно переоценить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414908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55576" y="3429000"/>
            <a:ext cx="25705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Реакционная среда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80112" y="3573016"/>
            <a:ext cx="29523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Фактор диссоциации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55576" y="5157192"/>
            <a:ext cx="21996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Транспорт веществ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491880" y="5373216"/>
            <a:ext cx="1944216" cy="639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реагент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940152" y="5373216"/>
            <a:ext cx="2592288" cy="639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катализатор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5" idx="1"/>
          </p:cNvCxnSpPr>
          <p:nvPr/>
        </p:nvCxnSpPr>
        <p:spPr>
          <a:xfrm flipH="1" flipV="1">
            <a:off x="3203848" y="4149080"/>
            <a:ext cx="792088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910336" y="4149080"/>
            <a:ext cx="669776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  <a:endCxn id="9" idx="0"/>
          </p:cNvCxnSpPr>
          <p:nvPr/>
        </p:nvCxnSpPr>
        <p:spPr>
          <a:xfrm>
            <a:off x="4453136" y="5063480"/>
            <a:ext cx="10852" cy="3097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1"/>
          </p:cNvCxnSpPr>
          <p:nvPr/>
        </p:nvCxnSpPr>
        <p:spPr>
          <a:xfrm flipH="1">
            <a:off x="2955268" y="4606280"/>
            <a:ext cx="1040668" cy="766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3"/>
          </p:cNvCxnSpPr>
          <p:nvPr/>
        </p:nvCxnSpPr>
        <p:spPr>
          <a:xfrm>
            <a:off x="4910336" y="4606280"/>
            <a:ext cx="1245840" cy="766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1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492895"/>
            <a:ext cx="4038600" cy="32403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Огромное число химических реакций протекает в водной среде. По растворимости в воде все вещества условно делятся на три группы</a:t>
            </a:r>
            <a:endParaRPr lang="ru-RU" sz="2400" dirty="0"/>
          </a:p>
          <a:p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45973354"/>
              </p:ext>
            </p:extLst>
          </p:nvPr>
        </p:nvGraphicFramePr>
        <p:xfrm>
          <a:off x="4800600" y="1600200"/>
          <a:ext cx="3733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Растворимость веществ в воде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60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Это гомогенные системы, состоящие из молекул воды, частиц растворенного вещества и продуктов их взаимодействия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Процесс гидратации – результат взаимодействия воды с молекулами растворяемого вещества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Водные растворы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4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916832"/>
            <a:ext cx="3733800" cy="37981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Вещества, которые в растворах распадаются на ионы – </a:t>
            </a:r>
            <a:r>
              <a:rPr lang="ru-RU" sz="2000" dirty="0" err="1" smtClean="0"/>
              <a:t>диссоциируют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Отношение числа молей вещества, распавшегося на ионы, к общему количеству растворенного вещества называют степенью электролитической диссоциации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060848"/>
            <a:ext cx="4038600" cy="406531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Все электролиты подразделяют на:</a:t>
            </a:r>
          </a:p>
          <a:p>
            <a:r>
              <a:rPr lang="ru-RU" sz="2400" dirty="0" smtClean="0"/>
              <a:t>- сильные ( степень диссоциации стремится к единицы)</a:t>
            </a:r>
          </a:p>
          <a:p>
            <a:r>
              <a:rPr lang="ru-RU" sz="2400" dirty="0" smtClean="0"/>
              <a:t>- слабые (в растворах </a:t>
            </a:r>
            <a:r>
              <a:rPr lang="ru-RU" sz="2400" dirty="0" err="1" smtClean="0"/>
              <a:t>диссоциируют</a:t>
            </a:r>
            <a:r>
              <a:rPr lang="ru-RU" sz="2400" dirty="0" smtClean="0"/>
              <a:t> очень незначительно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Электролиты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9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628800"/>
            <a:ext cx="4038600" cy="4853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 smtClean="0"/>
              <a:t>Сванте</a:t>
            </a:r>
            <a:r>
              <a:rPr lang="ru-RU" dirty="0" smtClean="0"/>
              <a:t> Август Аррениус (1859-1927)</a:t>
            </a:r>
          </a:p>
          <a:p>
            <a:pPr marL="0" indent="0" algn="ctr">
              <a:buNone/>
            </a:pPr>
            <a:r>
              <a:rPr lang="ru-RU" dirty="0" smtClean="0"/>
              <a:t>Шведский химик и физик.</a:t>
            </a:r>
          </a:p>
          <a:p>
            <a:pPr marL="0" indent="0" algn="ctr">
              <a:buNone/>
            </a:pPr>
            <a:r>
              <a:rPr lang="ru-RU" dirty="0" smtClean="0"/>
              <a:t>В </a:t>
            </a:r>
            <a:r>
              <a:rPr lang="ru-RU" dirty="0"/>
              <a:t>1887 окончательно сформулировал теорию электролитической диссоциации, в 1887 объяснил отступление растворов электролитов от законов Вант-Гоффа и закон Рауля (показал физический смысл поправочного коэффициента i). Создал учение об </a:t>
            </a:r>
            <a:r>
              <a:rPr lang="ru-RU" dirty="0" err="1"/>
              <a:t>изогидричности</a:t>
            </a:r>
            <a:r>
              <a:rPr lang="ru-RU" dirty="0"/>
              <a:t>, разработал теорию гидролиза солей. Установил экзотермический характер большинства процессов диссоциации электролитов и зависимость скорости и полноты протекания этих процессов от температуры.</a:t>
            </a:r>
          </a:p>
        </p:txBody>
      </p:sp>
      <p:pic>
        <p:nvPicPr>
          <p:cNvPr id="5" name="Объект 4" descr="Arrhenius2.jpg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0000" y="1670050"/>
            <a:ext cx="3175000" cy="3975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Теория электролитической диссоциации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32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Кислоты – это электролиты, </a:t>
            </a:r>
            <a:r>
              <a:rPr lang="ru-RU" dirty="0" err="1" smtClean="0"/>
              <a:t>диссоциирующие</a:t>
            </a:r>
            <a:r>
              <a:rPr lang="ru-RU" dirty="0" smtClean="0"/>
              <a:t> на катионы водорода и анионы кислотного остатка;</a:t>
            </a:r>
          </a:p>
          <a:p>
            <a:pPr algn="ctr"/>
            <a:r>
              <a:rPr lang="ru-RU" dirty="0" smtClean="0"/>
              <a:t>Основания – это электролиты, </a:t>
            </a:r>
            <a:r>
              <a:rPr lang="ru-RU" dirty="0" err="1" smtClean="0"/>
              <a:t>диссоциирующие</a:t>
            </a:r>
            <a:r>
              <a:rPr lang="ru-RU" dirty="0" smtClean="0"/>
              <a:t> на катионы металла (аммония или органического основания) и гидроксид-анионы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Соли – это электролиты, </a:t>
            </a:r>
            <a:r>
              <a:rPr lang="ru-RU" dirty="0" err="1" smtClean="0"/>
              <a:t>диссоциирующие</a:t>
            </a:r>
            <a:r>
              <a:rPr lang="ru-RU" dirty="0" smtClean="0"/>
              <a:t> на катионы металла (аммония или органического основания) и анионы кислотного остатка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типа электролитов</a:t>
            </a:r>
            <a:endParaRPr lang="ru-RU" dirty="0"/>
          </a:p>
        </p:txBody>
      </p:sp>
      <p:pic>
        <p:nvPicPr>
          <p:cNvPr id="5" name="Рисунок 4" descr="Свойства воды - Картинка 13096/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29" y="3284984"/>
            <a:ext cx="2394148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25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51</TotalTime>
  <Words>427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Презентация по химии  на тему: Роль воды в химических реакциях</vt:lpstr>
      <vt:lpstr> Систематическое наименование: оксид водорода Традиционные названия: вода Химическая формула: Н2O Молярная масса: 18,01528 г/моль </vt:lpstr>
      <vt:lpstr>Вода</vt:lpstr>
      <vt:lpstr>Вода – уникальное химическое вещество, роль которого в химических реакциях трудно переоценить</vt:lpstr>
      <vt:lpstr>Растворимость веществ в воде</vt:lpstr>
      <vt:lpstr>Водные растворы - </vt:lpstr>
      <vt:lpstr>Электролиты</vt:lpstr>
      <vt:lpstr>Теория электролитической диссоциации</vt:lpstr>
      <vt:lpstr>Три типа электролитов</vt:lpstr>
      <vt:lpstr>Роль воды как транспортного средства</vt:lpstr>
      <vt:lpstr>Вода как участник химических реакций</vt:lpstr>
      <vt:lpstr>Вода участвует в процессах электролиза</vt:lpstr>
      <vt:lpstr>Презентация PowerPoint</vt:lpstr>
      <vt:lpstr>Спасибо за внимание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химии на тему: Роль воды в химических реакциях</dc:title>
  <dc:creator>Пользователь Windows</dc:creator>
  <cp:lastModifiedBy>Пользователь Windows</cp:lastModifiedBy>
  <cp:revision>6</cp:revision>
  <cp:lastPrinted>2015-02-05T15:25:08Z</cp:lastPrinted>
  <dcterms:created xsi:type="dcterms:W3CDTF">2015-02-05T14:34:31Z</dcterms:created>
  <dcterms:modified xsi:type="dcterms:W3CDTF">2015-02-05T15:25:41Z</dcterms:modified>
</cp:coreProperties>
</file>