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storage4.pressfoto.ru/2011.10/83008420672526d057dea6b146404bc5db02ded7c1_b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43608" y="620688"/>
            <a:ext cx="7632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bg1"/>
                </a:solidFill>
                <a:latin typeface="Bookman Old Style" pitchFamily="18" charset="0"/>
              </a:rPr>
              <a:t>МБДОУ  «Центр развития ребёнка – детский сад №122</a:t>
            </a:r>
            <a:endParaRPr lang="ru-RU" sz="2400" b="1" i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2276872"/>
            <a:ext cx="68407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002060"/>
                </a:solidFill>
                <a:latin typeface="Bookman Old Style" pitchFamily="18" charset="0"/>
              </a:rPr>
              <a:t>ПРОЕКТ «СЕМЕНА И ПЛОДЫ»</a:t>
            </a:r>
            <a:endParaRPr lang="ru-RU" sz="5400" b="1" i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68144" y="5373216"/>
            <a:ext cx="2952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bg1"/>
                </a:solidFill>
                <a:latin typeface="Bookman Old Style" pitchFamily="18" charset="0"/>
              </a:rPr>
              <a:t>Группа №7</a:t>
            </a:r>
            <a:endParaRPr lang="ru-RU" sz="3200" b="1" i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0.liveinternet.ru/images/attach/c/1/59/63/59063744_65420choose_seeds_grows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1506" name="Picture 2" descr="D:\загрузки\ДОКУМЕНТЫ\фотоматериалы\гуляем осенью 2013\DSCN533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0"/>
            <a:ext cx="5544616" cy="4369991"/>
          </a:xfrm>
          <a:prstGeom prst="rect">
            <a:avLst/>
          </a:prstGeom>
          <a:noFill/>
        </p:spPr>
      </p:pic>
      <p:pic>
        <p:nvPicPr>
          <p:cNvPr id="21507" name="Picture 3" descr="D:\загрузки\ДОКУМЕНТЫ\фотоматериалы\гуляем осенью 2013\DSCN534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8024" y="2492896"/>
            <a:ext cx="4172522" cy="422756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0.liveinternet.ru/images/attach/c/1/59/63/59063744_65420choose_seeds_grows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71600" y="332656"/>
            <a:ext cx="60486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FF00"/>
                </a:solidFill>
                <a:latin typeface="Bookman Old Style" pitchFamily="18" charset="0"/>
              </a:rPr>
              <a:t>Рассматриваем шишки ели и сосны и находим отличия</a:t>
            </a:r>
            <a:endParaRPr lang="ru-RU" sz="2400" b="1" i="1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pic>
        <p:nvPicPr>
          <p:cNvPr id="22530" name="Picture 2" descr="D:\загрузки\ДОКУМЕНТЫ\фотоматериалы\на занятиях\семена и шишки\апрель2014 00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59" y="1340768"/>
            <a:ext cx="7632849" cy="532859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0.liveinternet.ru/images/attach/c/1/59/63/59063744_65420choose_seeds_grows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3554" name="Picture 2" descr="D:\загрузки\ДОКУМЕНТЫ\фотоматериалы\на занятиях\семена и шишки\апрель2014 00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2564904"/>
            <a:ext cx="4896544" cy="4176464"/>
          </a:xfrm>
          <a:prstGeom prst="rect">
            <a:avLst/>
          </a:prstGeom>
          <a:noFill/>
        </p:spPr>
      </p:pic>
      <p:pic>
        <p:nvPicPr>
          <p:cNvPr id="23555" name="Picture 3" descr="D:\загрузки\ДОКУМЕНТЫ\фотоматериалы\на занятиях\семена и шишки\апрель2014 00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78770" y="1052736"/>
            <a:ext cx="3965230" cy="557321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1520" y="260648"/>
            <a:ext cx="460851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FFFF00"/>
                </a:solidFill>
                <a:latin typeface="Bookman Old Style" pitchFamily="18" charset="0"/>
              </a:rPr>
              <a:t>Рассмотрели семена деревьев, а потом сравнили семена фасоли и арбуза (по цвету, по форме, на ощупь) и замочили, чтобы посадить</a:t>
            </a:r>
            <a:endParaRPr lang="ru-RU" sz="2000" b="1" i="1" dirty="0">
              <a:solidFill>
                <a:srgbClr val="FFFF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0.liveinternet.ru/images/attach/c/1/59/63/59063744_65420choose_seeds_grows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4578" name="Picture 2" descr="D:\загрузки\ДОКУМЕНТЫ\фотоматериалы\на занятиях\семена и шишки\апрель2014 03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3573016"/>
            <a:ext cx="4320480" cy="3070424"/>
          </a:xfrm>
          <a:prstGeom prst="rect">
            <a:avLst/>
          </a:prstGeom>
          <a:noFill/>
        </p:spPr>
      </p:pic>
      <p:pic>
        <p:nvPicPr>
          <p:cNvPr id="24579" name="Picture 3" descr="D:\загрузки\ДОКУМЕНТЫ\фотоматериалы\на занятиях\семена и шишки\апрель2014 03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512" y="188640"/>
            <a:ext cx="5264448" cy="379018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940152" y="1844824"/>
            <a:ext cx="28083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chemeClr val="bg1"/>
                </a:solidFill>
                <a:latin typeface="Bookman Old Style" pitchFamily="18" charset="0"/>
              </a:rPr>
              <a:t>Вот и посадили, теперь будем поливать и наблюдать</a:t>
            </a:r>
            <a:endParaRPr lang="ru-RU" sz="2000" b="1" i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4437112"/>
            <a:ext cx="194421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chemeClr val="bg1"/>
                </a:solidFill>
                <a:latin typeface="Bookman Old Style" pitchFamily="18" charset="0"/>
              </a:rPr>
              <a:t>Мы знаем, что должно вырасти растение, т.к. лук мы уже вырастили.</a:t>
            </a:r>
            <a:endParaRPr lang="ru-RU" sz="2000" b="1" i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0.liveinternet.ru/images/attach/c/1/59/63/59063744_65420choose_seeds_grows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39552" y="332656"/>
            <a:ext cx="37444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bg1"/>
                </a:solidFill>
                <a:latin typeface="Bookman Old Style" pitchFamily="18" charset="0"/>
              </a:rPr>
              <a:t>Вот такой красавец!</a:t>
            </a:r>
          </a:p>
          <a:p>
            <a:endParaRPr lang="ru-RU" sz="2400" b="1" i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pic>
        <p:nvPicPr>
          <p:cNvPr id="25602" name="Picture 2" descr="D:\загрузки\ДОКУМЕНТЫ\фотоматериалы\трудимся\сажаем\DSCN502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8064" y="188640"/>
            <a:ext cx="3816424" cy="3096344"/>
          </a:xfrm>
          <a:prstGeom prst="rect">
            <a:avLst/>
          </a:prstGeom>
          <a:noFill/>
        </p:spPr>
      </p:pic>
      <p:pic>
        <p:nvPicPr>
          <p:cNvPr id="25603" name="Picture 3" descr="D:\загрузки\ДОКУМЕНТЫ\фотоматериалы\трудимся\сажаем\DSCN509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1520" y="2348880"/>
            <a:ext cx="5256584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0.liveinternet.ru/images/attach/c/1/59/63/59063744_65420choose_seeds_grows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Облако 2"/>
          <p:cNvSpPr/>
          <p:nvPr/>
        </p:nvSpPr>
        <p:spPr>
          <a:xfrm>
            <a:off x="467544" y="260648"/>
            <a:ext cx="3312368" cy="1944216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827584" y="620688"/>
            <a:ext cx="28083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Bookman Old Style" pitchFamily="18" charset="0"/>
              </a:rPr>
              <a:t>Коллективные работы детей с родителями</a:t>
            </a:r>
            <a:endParaRPr lang="ru-RU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26626" name="Picture 2" descr="D:\загрузки\ДОКУМЕНТЫ\фотоматериалы\рисунки и поделки\апрель2014 02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5976" y="404664"/>
            <a:ext cx="4464496" cy="5198883"/>
          </a:xfrm>
          <a:prstGeom prst="rect">
            <a:avLst/>
          </a:prstGeom>
          <a:noFill/>
        </p:spPr>
      </p:pic>
      <p:pic>
        <p:nvPicPr>
          <p:cNvPr id="26627" name="Picture 3" descr="D:\загрузки\ДОКУМЕНТЫ\фотоматериалы\рисунки и поделки\апрель2014 02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1560" y="2780928"/>
            <a:ext cx="3240360" cy="386104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0.liveinternet.ru/images/attach/c/1/59/63/59063744_65420choose_seeds_grows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7650" name="Picture 2" descr="D:\загрузки\ДОКУМЕНТЫ\фотоматериалы\рисунки и поделки\апрель2014 03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188641"/>
            <a:ext cx="4752529" cy="3456384"/>
          </a:xfrm>
          <a:prstGeom prst="rect">
            <a:avLst/>
          </a:prstGeom>
          <a:noFill/>
        </p:spPr>
      </p:pic>
      <p:pic>
        <p:nvPicPr>
          <p:cNvPr id="27651" name="Picture 3" descr="D:\загрузки\ДОКУМЕНТЫ\фотоматериалы\рисунки и поделки\апрель2014 02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66431" y="3018333"/>
            <a:ext cx="4877569" cy="383966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0.liveinternet.ru/images/attach/c/1/59/63/59063744_65420choose_seeds_grows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8674" name="Picture 2" descr="D:\загрузки\ДОКУМЕНТЫ\фотоматериалы\рисунки и поделки\апрель2014 02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0"/>
            <a:ext cx="4358283" cy="3804171"/>
          </a:xfrm>
          <a:prstGeom prst="rect">
            <a:avLst/>
          </a:prstGeom>
          <a:noFill/>
        </p:spPr>
      </p:pic>
      <p:pic>
        <p:nvPicPr>
          <p:cNvPr id="28675" name="Picture 3" descr="D:\загрузки\ДОКУМЕНТЫ\фотоматериалы\рисунки и поделки\апрель2014 02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512" y="2449165"/>
            <a:ext cx="4752528" cy="440883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0.liveinternet.ru/images/attach/c/1/59/63/59063744_65420choose_seeds_grows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243408"/>
            <a:ext cx="9144000" cy="6858000"/>
          </a:xfrm>
          <a:prstGeom prst="rect">
            <a:avLst/>
          </a:prstGeom>
          <a:noFill/>
        </p:spPr>
      </p:pic>
      <p:sp>
        <p:nvSpPr>
          <p:cNvPr id="3" name="Облако 2"/>
          <p:cNvSpPr/>
          <p:nvPr/>
        </p:nvSpPr>
        <p:spPr>
          <a:xfrm>
            <a:off x="683568" y="1340768"/>
            <a:ext cx="7488832" cy="4176464"/>
          </a:xfrm>
          <a:prstGeom prst="cloud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835696" y="2204864"/>
            <a:ext cx="51125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7030A0"/>
                </a:solidFill>
                <a:latin typeface="Bookman Old Style" pitchFamily="18" charset="0"/>
              </a:rPr>
              <a:t>Спасибо за внимание!</a:t>
            </a:r>
            <a:endParaRPr lang="ru-RU" sz="5400" b="1" i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mg0.liveinternet.ru/images/attach/c/1/59/63/59063744_65420choose_seeds_grows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339752" y="188640"/>
            <a:ext cx="5760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FFFF00"/>
                </a:solidFill>
                <a:latin typeface="Bookman Old Style" pitchFamily="18" charset="0"/>
              </a:rPr>
              <a:t>Актуальность </a:t>
            </a:r>
            <a:endParaRPr lang="ru-RU" sz="4800" b="1" i="1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8" name="Багетная рамка 7"/>
          <p:cNvSpPr/>
          <p:nvPr/>
        </p:nvSpPr>
        <p:spPr>
          <a:xfrm>
            <a:off x="323528" y="1196752"/>
            <a:ext cx="8640960" cy="5544616"/>
          </a:xfrm>
          <a:prstGeom prst="bevel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1403648" y="1844825"/>
            <a:ext cx="6984776" cy="4336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В настоящее время экологическое воспитание является одним из важных направлений дошкольной педагогики. И особенно актуально это направление для педагогов города, так как наши дети редко общаются с природой. Но и в условиях города можно всегда найти природные объекты, которые увлекут маленьких исследователей . Так у нас в группе была организована работа по проекту «Семена и плоды».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Дети  4-5 лет уже знакомы с овощами и фруктами, знают некоторые виды деревьев, но ещё не знакомы с появлением этих растений. Поэтому возникла необходимость расширить знания и представления детей о свойствах растений – вырастать из семени. А также познакомить с особенностями  и разнообразием семян  и плодов культурных растений.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img0.liveinternet.ru/images/attach/c/1/59/63/59063744_65420choose_seeds_grows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C000"/>
          </a:solidFill>
        </p:spPr>
      </p:pic>
      <p:sp>
        <p:nvSpPr>
          <p:cNvPr id="7" name="Блок-схема: перфолента 6"/>
          <p:cNvSpPr/>
          <p:nvPr/>
        </p:nvSpPr>
        <p:spPr>
          <a:xfrm>
            <a:off x="683568" y="980728"/>
            <a:ext cx="2736304" cy="1008112"/>
          </a:xfrm>
          <a:prstGeom prst="flowChartPunchedTap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перфолента 7"/>
          <p:cNvSpPr/>
          <p:nvPr/>
        </p:nvSpPr>
        <p:spPr>
          <a:xfrm>
            <a:off x="611560" y="2492896"/>
            <a:ext cx="2952328" cy="1008112"/>
          </a:xfrm>
          <a:prstGeom prst="flowChartPunchedTap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перфолента 8"/>
          <p:cNvSpPr/>
          <p:nvPr/>
        </p:nvSpPr>
        <p:spPr>
          <a:xfrm>
            <a:off x="611560" y="3861048"/>
            <a:ext cx="2880320" cy="1008112"/>
          </a:xfrm>
          <a:prstGeom prst="flowChartPunchedTap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перфолента 9"/>
          <p:cNvSpPr/>
          <p:nvPr/>
        </p:nvSpPr>
        <p:spPr>
          <a:xfrm>
            <a:off x="611560" y="5229200"/>
            <a:ext cx="2448272" cy="1008112"/>
          </a:xfrm>
          <a:prstGeom prst="flowChartPunchedTap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971600" y="1268760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Bookman Old Style" pitchFamily="18" charset="0"/>
              </a:rPr>
              <a:t>Срок реализации проекта</a:t>
            </a:r>
            <a:endParaRPr lang="ru-RU" b="1" dirty="0">
              <a:latin typeface="Bookman Old Style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27584" y="2708920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Bookman Old Style" pitchFamily="18" charset="0"/>
              </a:rPr>
              <a:t>Возраст участников проекта</a:t>
            </a:r>
            <a:endParaRPr lang="ru-RU" b="1" dirty="0">
              <a:latin typeface="Bookman Old Style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27584" y="4077072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Bookman Old Style" pitchFamily="18" charset="0"/>
              </a:rPr>
              <a:t>Состав проектной группы</a:t>
            </a:r>
            <a:endParaRPr lang="ru-RU" b="1" dirty="0">
              <a:latin typeface="Bookman Old Style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99592" y="5589240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Bookman Old Style" pitchFamily="18" charset="0"/>
              </a:rPr>
              <a:t>Тип проекта</a:t>
            </a:r>
            <a:endParaRPr lang="ru-RU" b="1" dirty="0">
              <a:latin typeface="Bookman Old Style" pitchFamily="18" charset="0"/>
            </a:endParaRPr>
          </a:p>
        </p:txBody>
      </p:sp>
      <p:sp>
        <p:nvSpPr>
          <p:cNvPr id="16" name="Штриховая стрелка вправо 15"/>
          <p:cNvSpPr/>
          <p:nvPr/>
        </p:nvSpPr>
        <p:spPr>
          <a:xfrm>
            <a:off x="3707904" y="1196752"/>
            <a:ext cx="792088" cy="504056"/>
          </a:xfrm>
          <a:prstGeom prst="strip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Штриховая стрелка вправо 16"/>
          <p:cNvSpPr/>
          <p:nvPr/>
        </p:nvSpPr>
        <p:spPr>
          <a:xfrm>
            <a:off x="3707904" y="2708920"/>
            <a:ext cx="792088" cy="504056"/>
          </a:xfrm>
          <a:prstGeom prst="strip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Штриховая стрелка вправо 17"/>
          <p:cNvSpPr/>
          <p:nvPr/>
        </p:nvSpPr>
        <p:spPr>
          <a:xfrm>
            <a:off x="3635896" y="4077072"/>
            <a:ext cx="792088" cy="504056"/>
          </a:xfrm>
          <a:prstGeom prst="strip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Штриховая стрелка вправо 18"/>
          <p:cNvSpPr/>
          <p:nvPr/>
        </p:nvSpPr>
        <p:spPr>
          <a:xfrm>
            <a:off x="3419872" y="5445224"/>
            <a:ext cx="792088" cy="504056"/>
          </a:xfrm>
          <a:prstGeom prst="strip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с двумя скругленными противолежащими углами 19"/>
          <p:cNvSpPr/>
          <p:nvPr/>
        </p:nvSpPr>
        <p:spPr>
          <a:xfrm>
            <a:off x="4716016" y="980728"/>
            <a:ext cx="4032448" cy="936104"/>
          </a:xfrm>
          <a:prstGeom prst="round2Diag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с двумя скругленными противолежащими углами 20"/>
          <p:cNvSpPr/>
          <p:nvPr/>
        </p:nvSpPr>
        <p:spPr>
          <a:xfrm>
            <a:off x="4644008" y="2420888"/>
            <a:ext cx="4176464" cy="936104"/>
          </a:xfrm>
          <a:prstGeom prst="round2Diag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с двумя скругленными противолежащими углами 21"/>
          <p:cNvSpPr/>
          <p:nvPr/>
        </p:nvSpPr>
        <p:spPr>
          <a:xfrm>
            <a:off x="4499992" y="3861048"/>
            <a:ext cx="4248472" cy="936104"/>
          </a:xfrm>
          <a:prstGeom prst="round2Diag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с двумя скругленными противолежащими углами 22"/>
          <p:cNvSpPr/>
          <p:nvPr/>
        </p:nvSpPr>
        <p:spPr>
          <a:xfrm>
            <a:off x="4355976" y="5157192"/>
            <a:ext cx="4536504" cy="936104"/>
          </a:xfrm>
          <a:prstGeom prst="round2Diag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788024" y="1196752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Bookman Old Style" pitchFamily="18" charset="0"/>
              </a:rPr>
              <a:t>Октябрь 2013г. – апрель 2014 г.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860032" y="2780928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Bookman Old Style" pitchFamily="18" charset="0"/>
              </a:rPr>
              <a:t>Дети от 4 до 5 лет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0" y="3933056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Bookman Old Style" pitchFamily="18" charset="0"/>
              </a:rPr>
              <a:t>Воспитатели и воспитанники группы, родители воспитанников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499992" y="5301208"/>
            <a:ext cx="4248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Bookman Old Style" pitchFamily="18" charset="0"/>
              </a:rPr>
              <a:t>Долгосрочный, групповой, исследовательско-творческий</a:t>
            </a:r>
            <a:endParaRPr lang="ru-RU" dirty="0"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0.liveinternet.ru/images/attach/c/1/59/63/59063744_65420choose_seeds_grows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3528" y="188640"/>
            <a:ext cx="828092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bg1"/>
                </a:solidFill>
                <a:latin typeface="Bookman Old Style" pitchFamily="18" charset="0"/>
              </a:rPr>
              <a:t>Цель проекта –</a:t>
            </a:r>
          </a:p>
          <a:p>
            <a:r>
              <a:rPr lang="ru-RU" sz="3200" b="1" i="1" dirty="0" smtClean="0">
                <a:solidFill>
                  <a:schemeClr val="bg1"/>
                </a:solidFill>
                <a:latin typeface="Bookman Old Style" pitchFamily="18" charset="0"/>
              </a:rPr>
              <a:t>Познакомить дошкольников 4-5 лет с семенами и плодами разных растений, и взаимосвязях живой и неживой природы на примере развития растений из семян.</a:t>
            </a:r>
            <a:endParaRPr lang="ru-RU" sz="3200" b="1" i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0.liveinternet.ru/images/attach/c/1/59/63/59063744_65420choose_seeds_grows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2627784" y="476672"/>
            <a:ext cx="4104456" cy="79208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99592" y="1772816"/>
            <a:ext cx="7920880" cy="48245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627784" y="548680"/>
            <a:ext cx="41764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7030A0"/>
                </a:solidFill>
                <a:latin typeface="Bookman Old Style" pitchFamily="18" charset="0"/>
              </a:rPr>
              <a:t>Задачи проекта:</a:t>
            </a:r>
            <a:endParaRPr lang="ru-RU" sz="3200" b="1" i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5616" y="2132856"/>
            <a:ext cx="756084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b="1" i="1" dirty="0" smtClean="0">
                <a:solidFill>
                  <a:srgbClr val="FFFF00"/>
                </a:solidFill>
                <a:latin typeface="Bookman Old Style" pitchFamily="18" charset="0"/>
              </a:rPr>
              <a:t>Формировать знания о разнообразии семян и плодов, их роли в жизни растений и человека, учить выделять характерные особенности семян и плодов культурных растений. Закрепить знания о том, что из семян вырастают растения.</a:t>
            </a:r>
          </a:p>
          <a:p>
            <a:pPr marL="342900" indent="-342900">
              <a:buAutoNum type="arabicPeriod"/>
            </a:pPr>
            <a:r>
              <a:rPr lang="ru-RU" b="1" i="1" dirty="0" smtClean="0">
                <a:solidFill>
                  <a:srgbClr val="FFFF00"/>
                </a:solidFill>
                <a:latin typeface="Bookman Old Style" pitchFamily="18" charset="0"/>
              </a:rPr>
              <a:t>Учить детей анализировать объект, выделять существенные признаки, делать элементарные выводы. Развивать мелкую моторику рук, связную речь. Поддерживать интерес к исследовательской деятельности и символическому моделированию.</a:t>
            </a:r>
          </a:p>
          <a:p>
            <a:pPr marL="342900" indent="-342900">
              <a:buAutoNum type="arabicPeriod"/>
            </a:pPr>
            <a:r>
              <a:rPr lang="ru-RU" b="1" i="1" dirty="0" smtClean="0">
                <a:solidFill>
                  <a:srgbClr val="FFFF00"/>
                </a:solidFill>
                <a:latin typeface="Bookman Old Style" pitchFamily="18" charset="0"/>
              </a:rPr>
              <a:t>Воспитывать доброжелательные взаимоотношения в ходе совместной работы, желание применять полученные знания на практике.</a:t>
            </a:r>
            <a:endParaRPr lang="ru-RU" b="1" i="1" dirty="0">
              <a:solidFill>
                <a:srgbClr val="FFFF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0.liveinternet.ru/images/attach/c/1/59/63/59063744_65420choose_seeds_grows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27584" y="476672"/>
            <a:ext cx="7560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bg1"/>
                </a:solidFill>
                <a:latin typeface="Bookman Old Style" pitchFamily="18" charset="0"/>
              </a:rPr>
              <a:t>Ребята уже были знакомы с овощами и фруктами</a:t>
            </a:r>
            <a:endParaRPr lang="ru-RU" sz="2400" b="1" i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pic>
        <p:nvPicPr>
          <p:cNvPr id="18434" name="Picture 2" descr="D:\загрузки\ДОКУМЕНТЫ\фотоматериалы\на занятиях\фотик 09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5576" y="1268760"/>
            <a:ext cx="7776864" cy="53781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0.liveinternet.ru/images/attach/c/1/59/63/59063744_65420choose_seeds_grows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67544" y="332656"/>
            <a:ext cx="83529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chemeClr val="bg1"/>
                </a:solidFill>
                <a:latin typeface="Bookman Old Style" pitchFamily="18" charset="0"/>
              </a:rPr>
              <a:t>Поэтому на первом этапе мы лучше познакомились с деревьями и их семенами</a:t>
            </a:r>
            <a:endParaRPr lang="ru-RU" sz="2000" b="1" i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pic>
        <p:nvPicPr>
          <p:cNvPr id="4" name="Рисунок 3" descr="http://900igr.net/datai/okruzhajuschij-mir/Derevja/0003-008-Derevja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1052736"/>
            <a:ext cx="2952328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062012.imgbb.ru/f/c/a/fca8d485ffa2c165796063d05abece74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03848" y="3041576"/>
            <a:ext cx="2808312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fitoapteka.com/cache/imagick_2779497e842385e604642816c80a1800a01ad932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156176" y="908720"/>
            <a:ext cx="2808312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156176" y="5229200"/>
            <a:ext cx="2987824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Bookman Old Style" pitchFamily="18" charset="0"/>
              </a:rPr>
              <a:t>и другими…</a:t>
            </a:r>
            <a:endParaRPr lang="ru-RU" sz="2800" b="1" i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0.liveinternet.ru/images/attach/c/1/59/63/59063744_65420choose_seeds_grows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67544" y="260648"/>
            <a:ext cx="33843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Наблюдали и собирали семена</a:t>
            </a:r>
            <a:endParaRPr lang="ru-RU" sz="2800" b="1" i="1" dirty="0">
              <a:solidFill>
                <a:schemeClr val="bg1">
                  <a:lumMod val="95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19459" name="Picture 3" descr="D:\загрузки\ДОКУМЕНТЫ\фотоматериалы\гуляем осенью 2013\DSCN528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2348880"/>
            <a:ext cx="4680520" cy="3960440"/>
          </a:xfrm>
          <a:prstGeom prst="rect">
            <a:avLst/>
          </a:prstGeom>
          <a:noFill/>
        </p:spPr>
      </p:pic>
      <p:pic>
        <p:nvPicPr>
          <p:cNvPr id="19460" name="Picture 4" descr="D:\загрузки\ДОКУМЕНТЫ\фотоматериалы\гуляем осенью 2013\DSCN534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4048" y="764704"/>
            <a:ext cx="3933939" cy="576064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0.liveinternet.ru/images/attach/c/1/59/63/59063744_65420choose_seeds_grows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D:\загрузки\ДОКУМЕНТЫ\фотоматериалы\гуляем осенью 2013\DSCN528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3968" y="3645024"/>
            <a:ext cx="4392488" cy="3096344"/>
          </a:xfrm>
          <a:prstGeom prst="rect">
            <a:avLst/>
          </a:prstGeom>
          <a:noFill/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512" y="1124744"/>
            <a:ext cx="3600400" cy="5292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3" name="Picture 3" descr="D:\загрузки\ДОКУМЕНТЫ\фотоматериалы\гуляем осенью 2013\DSCN533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355976" y="116632"/>
            <a:ext cx="4392488" cy="33843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</TotalTime>
  <Words>324</Words>
  <Application>Microsoft Office PowerPoint</Application>
  <PresentationFormat>Экран (4:3)</PresentationFormat>
  <Paragraphs>31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X</cp:lastModifiedBy>
  <cp:revision>29</cp:revision>
  <dcterms:created xsi:type="dcterms:W3CDTF">2014-04-20T20:27:02Z</dcterms:created>
  <dcterms:modified xsi:type="dcterms:W3CDTF">2015-03-16T08:12:41Z</dcterms:modified>
</cp:coreProperties>
</file>