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16" r:id="rId2"/>
    <p:sldId id="281" r:id="rId3"/>
    <p:sldId id="306" r:id="rId4"/>
    <p:sldId id="289" r:id="rId5"/>
    <p:sldId id="301" r:id="rId6"/>
    <p:sldId id="303" r:id="rId7"/>
    <p:sldId id="260" r:id="rId8"/>
    <p:sldId id="318" r:id="rId9"/>
    <p:sldId id="321" r:id="rId10"/>
    <p:sldId id="320" r:id="rId11"/>
    <p:sldId id="298" r:id="rId12"/>
    <p:sldId id="297" r:id="rId13"/>
    <p:sldId id="294" r:id="rId14"/>
    <p:sldId id="293" r:id="rId15"/>
    <p:sldId id="309" r:id="rId16"/>
    <p:sldId id="284" r:id="rId17"/>
    <p:sldId id="311" r:id="rId18"/>
    <p:sldId id="313" r:id="rId19"/>
    <p:sldId id="282" r:id="rId20"/>
    <p:sldId id="283" r:id="rId21"/>
    <p:sldId id="285" r:id="rId22"/>
    <p:sldId id="307" r:id="rId23"/>
    <p:sldId id="300" r:id="rId24"/>
    <p:sldId id="323" r:id="rId25"/>
    <p:sldId id="286" r:id="rId26"/>
    <p:sldId id="304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FCAB"/>
    <a:srgbClr val="FF99FF"/>
    <a:srgbClr val="FC80ED"/>
    <a:srgbClr val="008000"/>
    <a:srgbClr val="FFCCFF"/>
    <a:srgbClr val="FC6E42"/>
    <a:srgbClr val="B5A2FC"/>
    <a:srgbClr val="FD0B1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896AF9E-972D-4388-970C-32FB711372F4}" type="datetimeFigureOut">
              <a:rPr lang="ru-RU"/>
              <a:pPr>
                <a:defRPr/>
              </a:pPr>
              <a:t>03.03.2015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E8A3B36-4C86-487B-AC5C-68E95F28D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1286DE-0102-4A8A-ACA1-771FBE04CE86}" type="slidenum">
              <a:rPr lang="ru-RU" smtClean="0">
                <a:cs typeface="Arial" charset="0"/>
              </a:rPr>
              <a:pPr/>
              <a:t>2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№1193. Математика 5 класс. </a:t>
            </a:r>
            <a:r>
              <a:rPr lang="ru-RU" dirty="0" err="1" smtClean="0"/>
              <a:t>Н.Я.Виленкин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№1194. Математика 5 класс. Н.Я.Виленкин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261FB5-C2A2-48E7-9011-B1D2C952210B}" type="slidenum">
              <a:rPr lang="ru-RU" smtClean="0">
                <a:cs typeface="Arial" charset="0"/>
              </a:rPr>
              <a:pPr/>
              <a:t>20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D6D962-3ADA-44D0-8F74-214EDF86DBFD}" type="slidenum">
              <a:rPr lang="ru-RU" smtClean="0">
                <a:cs typeface="Arial" charset="0"/>
              </a:rPr>
              <a:pPr/>
              <a:t>7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FAEC4E-54C2-4504-BDB5-3D9436008956}" type="slidenum">
              <a:rPr lang="ru-RU" smtClean="0">
                <a:cs typeface="Arial" charset="0"/>
              </a:rPr>
              <a:pPr/>
              <a:t>8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AC0ED3-AD46-4485-9493-EE6B546774C9}" type="slidenum">
              <a:rPr lang="ru-RU" smtClean="0">
                <a:cs typeface="Arial" charset="0"/>
              </a:rPr>
              <a:pPr/>
              <a:t>9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1E7871-5625-4862-A004-B23BBEF24397}" type="slidenum">
              <a:rPr lang="ru-RU" smtClean="0">
                <a:cs typeface="Arial" charset="0"/>
              </a:rPr>
              <a:pPr/>
              <a:t>10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2B0D4C7-32D2-40BF-9BDE-7CD54D8AF524}" type="slidenum">
              <a:rPr lang="ru-RU" smtClean="0">
                <a:cs typeface="Arial" charset="0"/>
              </a:rPr>
              <a:pPr/>
              <a:t>11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0887B2-6D4B-42A6-B076-E9A37C9100A4}" type="slidenum">
              <a:rPr lang="ru-RU" smtClean="0">
                <a:cs typeface="Arial" charset="0"/>
              </a:rPr>
              <a:pPr/>
              <a:t>12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9316AE-467B-4A97-A6ED-FB2CF1A36A12}" type="slidenum">
              <a:rPr lang="ru-RU" smtClean="0">
                <a:cs typeface="Arial" charset="0"/>
              </a:rPr>
              <a:pPr/>
              <a:t>13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CC1D0E-391E-4CFD-908E-511C153A4E53}" type="slidenum">
              <a:rPr lang="ru-RU" smtClean="0">
                <a:cs typeface="Arial" charset="0"/>
              </a:rPr>
              <a:pPr/>
              <a:t>14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91651-E14B-4A0D-90E5-A62DFF32D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765D5-CCC9-45B6-B7E1-37BF77727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18F3A-49EE-46E2-A14B-35774E6AC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C987D-1214-4042-B6CC-183D50192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204A9-5E36-40E6-A7B1-9A0D00870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678A4-85A9-442A-B13A-5E1ED30B3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F4685-21CE-4CAF-BB06-1677CAFA4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D39F8-C56C-4224-85C0-860A297E3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EBD45-1215-4004-969B-0328AF38B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C8360-0660-45DD-8FE3-71DE25772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1F0AA-F466-486B-BEE8-5702203BF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3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6A34C8FF-204A-4063-BFEA-13DEC976E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8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oleObject" Target="../embeddings/oleObject6.bin"/><Relationship Id="rId5" Type="http://schemas.openxmlformats.org/officeDocument/2006/relationships/image" Target="../media/image15.emf"/><Relationship Id="rId10" Type="http://schemas.openxmlformats.org/officeDocument/2006/relationships/oleObject" Target="../embeddings/oleObject5.bin"/><Relationship Id="rId4" Type="http://schemas.openxmlformats.org/officeDocument/2006/relationships/image" Target="../media/image14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500034" y="928670"/>
            <a:ext cx="7286625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 smtClean="0"/>
              <a:t>!</a:t>
            </a:r>
            <a:endParaRPr lang="ru-RU" sz="1600" dirty="0"/>
          </a:p>
          <a:p>
            <a:r>
              <a:rPr lang="ru-RU" sz="2400" dirty="0"/>
              <a:t>Вот турбина, в ней вал токарями расточен.</a:t>
            </a:r>
          </a:p>
          <a:p>
            <a:r>
              <a:rPr lang="ru-RU" sz="2400" dirty="0"/>
              <a:t>Если б токарь в работе не очень был точен,</a:t>
            </a:r>
          </a:p>
          <a:p>
            <a:r>
              <a:rPr lang="ru-RU" sz="2400" dirty="0"/>
              <a:t>Совершилось </a:t>
            </a:r>
            <a:r>
              <a:rPr lang="ru-RU" sz="2400" dirty="0" smtClean="0"/>
              <a:t>бы , дети, </a:t>
            </a:r>
            <a:r>
              <a:rPr lang="ru-RU" sz="2400" dirty="0"/>
              <a:t>большое несчастье,</a:t>
            </a:r>
          </a:p>
          <a:p>
            <a:r>
              <a:rPr lang="ru-RU" sz="2400" dirty="0"/>
              <a:t>Разнесло бы турбину на мелкие части.</a:t>
            </a:r>
          </a:p>
          <a:p>
            <a:r>
              <a:rPr lang="ru-RU" sz="2400" dirty="0"/>
              <a:t>Три десятых – и стены возводятся косо!</a:t>
            </a:r>
          </a:p>
          <a:p>
            <a:r>
              <a:rPr lang="ru-RU" sz="2400" dirty="0"/>
              <a:t>Три десятых – и рухнут вагоны с откоса!</a:t>
            </a:r>
          </a:p>
          <a:p>
            <a:r>
              <a:rPr lang="ru-RU" sz="2400" dirty="0"/>
              <a:t>Ошибись только на три десятых аптека –</a:t>
            </a:r>
          </a:p>
          <a:p>
            <a:r>
              <a:rPr lang="ru-RU" sz="2400" dirty="0"/>
              <a:t>Станет ядом лекарство, убьет человека…</a:t>
            </a:r>
          </a:p>
        </p:txBody>
      </p:sp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857250" y="500063"/>
            <a:ext cx="69298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« Три десятых . . </a:t>
            </a:r>
            <a:r>
              <a:rPr lang="ru-RU" sz="3600" dirty="0" smtClean="0">
                <a:solidFill>
                  <a:srgbClr val="FF0000"/>
                </a:solidFill>
              </a:rPr>
              <a:t>.» В. Лифшиц.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3" descr="H:\Documents and Settings\Aida\Рабочий стол\МОИ шаблоны ЭКСПЕРИМЕНТы\matemat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288915" flipV="1">
            <a:off x="5684652" y="4253586"/>
            <a:ext cx="3148702" cy="2393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642938"/>
            <a:ext cx="9144000" cy="676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 </a:t>
            </a:r>
            <a:r>
              <a:rPr lang="ru-RU" b="1" i="1" smtClean="0">
                <a:solidFill>
                  <a:srgbClr val="FF0000"/>
                </a:solidFill>
              </a:rPr>
              <a:t>Устно.</a:t>
            </a:r>
            <a:r>
              <a:rPr lang="ru-RU" b="1" i="1" smtClean="0"/>
              <a:t>  </a:t>
            </a:r>
            <a:r>
              <a:rPr lang="ru-RU" b="1" i="1" smtClean="0">
                <a:solidFill>
                  <a:srgbClr val="990000"/>
                </a:solidFill>
              </a:rPr>
              <a:t>Найдите  правильный  ответ:</a:t>
            </a:r>
            <a:endParaRPr lang="ru-RU" b="1" i="1" smtClean="0"/>
          </a:p>
        </p:txBody>
      </p:sp>
      <p:pic>
        <p:nvPicPr>
          <p:cNvPr id="3078" name="Picture 6" descr="CBIZ066"/>
          <p:cNvPicPr>
            <a:picLocks noChangeAspect="1" noChangeArrowheads="1"/>
          </p:cNvPicPr>
          <p:nvPr/>
        </p:nvPicPr>
        <p:blipFill>
          <a:blip r:embed="rId3" cstate="print"/>
          <a:srcRect t="-177" r="27046"/>
          <a:stretch>
            <a:fillRect/>
          </a:stretch>
        </p:blipFill>
        <p:spPr bwMode="auto">
          <a:xfrm>
            <a:off x="0" y="1773238"/>
            <a:ext cx="2971800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AutoShape 7"/>
          <p:cNvSpPr>
            <a:spLocks noChangeArrowheads="1"/>
          </p:cNvSpPr>
          <p:nvPr/>
        </p:nvSpPr>
        <p:spPr bwMode="auto">
          <a:xfrm rot="272227">
            <a:off x="2916238" y="2492375"/>
            <a:ext cx="2447925" cy="158432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9,4 + 3,2 =</a:t>
            </a:r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3851275" y="5013325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12</a:t>
            </a:r>
          </a:p>
        </p:txBody>
      </p:sp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6804025" y="2420938"/>
            <a:ext cx="914400" cy="914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13,6</a:t>
            </a:r>
          </a:p>
        </p:txBody>
      </p:sp>
      <p:sp>
        <p:nvSpPr>
          <p:cNvPr id="3082" name="Oval 10"/>
          <p:cNvSpPr>
            <a:spLocks noChangeArrowheads="1"/>
          </p:cNvSpPr>
          <p:nvPr/>
        </p:nvSpPr>
        <p:spPr bwMode="auto">
          <a:xfrm>
            <a:off x="6011863" y="4149725"/>
            <a:ext cx="914400" cy="914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11,6</a:t>
            </a:r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7667625" y="5013325"/>
            <a:ext cx="914400" cy="914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12,6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9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-0.00555 C 0.0125 -0.04693 0.02813 -0.08832 0.02726 -0.12393 C 0.02639 -0.15953 0.01406 -0.21803 -0.00764 -0.21919 C -0.02934 -0.22034 -0.07153 -0.17942 -0.10295 -0.1304 C -0.13437 -0.08138 -0.16215 0.0511 -0.19653 0.07469 C -0.2309 0.09827 -0.29288 0.05642 -0.3092 0.01133 C -0.32552 -0.03375 -0.3026 -0.14358 -0.29496 -0.19584 C -0.28732 -0.24809 -0.26979 -0.28 -0.26319 -0.30219 " pathEditMode="relative" rAng="0" ptsTypes="aaaaaaaa">
                                      <p:cBhvr>
                                        <p:cTn id="58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-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3079" grpId="0" animBg="1"/>
      <p:bldP spid="3080" grpId="0" animBg="1"/>
      <p:bldP spid="3080" grpId="1" animBg="1"/>
      <p:bldP spid="3081" grpId="0" animBg="1"/>
      <p:bldP spid="3081" grpId="1" animBg="1"/>
      <p:bldP spid="3082" grpId="0" animBg="1"/>
      <p:bldP spid="3082" grpId="1" animBg="1"/>
      <p:bldP spid="3083" grpId="0" animBg="1"/>
      <p:bldP spid="308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500063"/>
            <a:ext cx="9144000" cy="676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 </a:t>
            </a:r>
            <a:r>
              <a:rPr lang="ru-RU" b="1" i="1" smtClean="0">
                <a:solidFill>
                  <a:srgbClr val="FF0000"/>
                </a:solidFill>
              </a:rPr>
              <a:t>Устно.</a:t>
            </a:r>
            <a:r>
              <a:rPr lang="ru-RU" b="1" i="1" smtClean="0"/>
              <a:t>  </a:t>
            </a:r>
            <a:r>
              <a:rPr lang="ru-RU" b="1" i="1" smtClean="0">
                <a:solidFill>
                  <a:srgbClr val="990000"/>
                </a:solidFill>
              </a:rPr>
              <a:t>Найдите  правильный  ответ:</a:t>
            </a:r>
            <a:endParaRPr lang="ru-RU" b="1" i="1" smtClean="0"/>
          </a:p>
        </p:txBody>
      </p:sp>
      <p:pic>
        <p:nvPicPr>
          <p:cNvPr id="43010" name="Picture 4" descr="CBIZ066"/>
          <p:cNvPicPr>
            <a:picLocks noChangeAspect="1" noChangeArrowheads="1"/>
          </p:cNvPicPr>
          <p:nvPr/>
        </p:nvPicPr>
        <p:blipFill>
          <a:blip r:embed="rId3" cstate="print"/>
          <a:srcRect t="-177" r="27046"/>
          <a:stretch>
            <a:fillRect/>
          </a:stretch>
        </p:blipFill>
        <p:spPr bwMode="auto">
          <a:xfrm>
            <a:off x="0" y="1773238"/>
            <a:ext cx="2971800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AutoShape 5"/>
          <p:cNvSpPr>
            <a:spLocks noChangeArrowheads="1"/>
          </p:cNvSpPr>
          <p:nvPr/>
        </p:nvSpPr>
        <p:spPr bwMode="auto">
          <a:xfrm rot="272227">
            <a:off x="2916238" y="2492375"/>
            <a:ext cx="2447925" cy="158432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6,4 - 4,07 =</a:t>
            </a:r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5651500" y="2420938"/>
            <a:ext cx="914400" cy="914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2,47</a:t>
            </a:r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6372225" y="4005263"/>
            <a:ext cx="914400" cy="914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1,47</a:t>
            </a:r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6588125" y="5516563"/>
            <a:ext cx="914400" cy="9350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10,47</a:t>
            </a: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4211638" y="5157788"/>
            <a:ext cx="914400" cy="914400"/>
          </a:xfrm>
          <a:prstGeom prst="ellipse">
            <a:avLst/>
          </a:prstGeom>
          <a:solidFill>
            <a:srgbClr val="AFE1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2,33</a:t>
            </a:r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7740650" y="2636838"/>
            <a:ext cx="914400" cy="935037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0,33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17 0.00417 0.0434 0.00833 0.10469 0.00856 C 0.16597 0.00879 0.31476 0.02775 0.36823 0.00209 C 0.4217 -0.02358 0.41406 -0.08994 0.42535 -0.14589 C 0.43663 -0.20185 0.44219 -0.27791 0.43646 -0.33387 C 0.43073 -0.38982 0.41684 -0.45549 0.39045 -0.48185 C 0.36406 -0.5082 0.31319 -0.5015 0.27778 -0.49248 C 0.24236 -0.48346 0.20451 -0.45595 0.17778 -0.42705 C 0.15104 -0.39815 0.1342 -0.35861 0.11736 -0.31907 " pathEditMode="relative" ptsTypes="aaaaaaaaA">
                                      <p:cBhvr>
                                        <p:cTn id="55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5" grpId="1" animBg="1"/>
      <p:bldP spid="4106" grpId="0" animBg="1"/>
      <p:bldP spid="410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500063"/>
            <a:ext cx="9144000" cy="676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 </a:t>
            </a:r>
            <a:r>
              <a:rPr lang="ru-RU" b="1" i="1" smtClean="0">
                <a:solidFill>
                  <a:srgbClr val="FF0000"/>
                </a:solidFill>
              </a:rPr>
              <a:t>Устно.</a:t>
            </a:r>
            <a:r>
              <a:rPr lang="ru-RU" b="1" i="1" smtClean="0"/>
              <a:t>  </a:t>
            </a:r>
            <a:r>
              <a:rPr lang="ru-RU" b="1" i="1" smtClean="0">
                <a:solidFill>
                  <a:srgbClr val="990000"/>
                </a:solidFill>
              </a:rPr>
              <a:t>Найдите  правильный  ответ:</a:t>
            </a:r>
            <a:endParaRPr lang="ru-RU" b="1" i="1" smtClean="0"/>
          </a:p>
        </p:txBody>
      </p:sp>
      <p:pic>
        <p:nvPicPr>
          <p:cNvPr id="45058" name="Picture 4" descr="CBIZ066"/>
          <p:cNvPicPr>
            <a:picLocks noChangeAspect="1" noChangeArrowheads="1"/>
          </p:cNvPicPr>
          <p:nvPr/>
        </p:nvPicPr>
        <p:blipFill>
          <a:blip r:embed="rId3" cstate="print"/>
          <a:srcRect t="-177" r="27046"/>
          <a:stretch>
            <a:fillRect/>
          </a:stretch>
        </p:blipFill>
        <p:spPr bwMode="auto">
          <a:xfrm>
            <a:off x="0" y="1773238"/>
            <a:ext cx="2971800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AutoShape 5"/>
          <p:cNvSpPr>
            <a:spLocks noChangeArrowheads="1"/>
          </p:cNvSpPr>
          <p:nvPr/>
        </p:nvSpPr>
        <p:spPr bwMode="auto">
          <a:xfrm rot="272227">
            <a:off x="2916238" y="2492375"/>
            <a:ext cx="2447925" cy="158432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 4,7- 4,3 =</a:t>
            </a:r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5651500" y="2420938"/>
            <a:ext cx="914400" cy="914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8,5</a:t>
            </a:r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6372225" y="4005263"/>
            <a:ext cx="914400" cy="914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0,5</a:t>
            </a:r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6588125" y="5516563"/>
            <a:ext cx="914400" cy="9350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8,16</a:t>
            </a: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4211638" y="5157788"/>
            <a:ext cx="914400" cy="914400"/>
          </a:xfrm>
          <a:prstGeom prst="ellipse">
            <a:avLst/>
          </a:prstGeom>
          <a:solidFill>
            <a:srgbClr val="AFE1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0,4</a:t>
            </a:r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7740650" y="2636838"/>
            <a:ext cx="914400" cy="935037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8,12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17 0.00417 0.0434 0.00833 0.10469 0.00856 C 0.16597 0.00879 0.31476 0.02775 0.36823 0.00209 C 0.4217 -0.02358 0.41406 -0.08994 0.42535 -0.14589 C 0.43663 -0.20185 0.44219 -0.27791 0.43646 -0.33387 C 0.43073 -0.38982 0.41684 -0.45549 0.39045 -0.48185 C 0.36406 -0.5082 0.31319 -0.5015 0.27778 -0.49248 C 0.24236 -0.48346 0.20451 -0.45595 0.17778 -0.42705 C 0.15104 -0.39815 0.1342 -0.35861 0.11736 -0.31907 " pathEditMode="relative" ptsTypes="aaaaaaaaA">
                                      <p:cBhvr>
                                        <p:cTn id="55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5" grpId="1" animBg="1"/>
      <p:bldP spid="4106" grpId="0" animBg="1"/>
      <p:bldP spid="410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500063"/>
            <a:ext cx="9144000" cy="676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 </a:t>
            </a:r>
            <a:r>
              <a:rPr lang="ru-RU" b="1" i="1" smtClean="0">
                <a:solidFill>
                  <a:srgbClr val="FF0000"/>
                </a:solidFill>
              </a:rPr>
              <a:t>Устно.</a:t>
            </a:r>
            <a:r>
              <a:rPr lang="ru-RU" b="1" i="1" smtClean="0"/>
              <a:t>  </a:t>
            </a:r>
            <a:r>
              <a:rPr lang="ru-RU" b="1" i="1" smtClean="0">
                <a:solidFill>
                  <a:srgbClr val="990000"/>
                </a:solidFill>
              </a:rPr>
              <a:t>Найдите  правильный  ответ:</a:t>
            </a:r>
            <a:endParaRPr lang="ru-RU" b="1" i="1" smtClean="0"/>
          </a:p>
        </p:txBody>
      </p:sp>
      <p:pic>
        <p:nvPicPr>
          <p:cNvPr id="47106" name="Picture 4" descr="CBIZ066"/>
          <p:cNvPicPr>
            <a:picLocks noChangeAspect="1" noChangeArrowheads="1"/>
          </p:cNvPicPr>
          <p:nvPr/>
        </p:nvPicPr>
        <p:blipFill>
          <a:blip r:embed="rId3" cstate="print"/>
          <a:srcRect t="-177" r="27046"/>
          <a:stretch>
            <a:fillRect/>
          </a:stretch>
        </p:blipFill>
        <p:spPr bwMode="auto">
          <a:xfrm>
            <a:off x="0" y="1773238"/>
            <a:ext cx="2971800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AutoShape 5"/>
          <p:cNvSpPr>
            <a:spLocks noChangeArrowheads="1"/>
          </p:cNvSpPr>
          <p:nvPr/>
        </p:nvSpPr>
        <p:spPr bwMode="auto">
          <a:xfrm rot="272227">
            <a:off x="2916238" y="2492375"/>
            <a:ext cx="2447925" cy="158432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12,8 - 4,3 =</a:t>
            </a:r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5651500" y="2420938"/>
            <a:ext cx="914400" cy="914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7,5</a:t>
            </a:r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6372225" y="4005263"/>
            <a:ext cx="914400" cy="914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16,5</a:t>
            </a:r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6588125" y="5516563"/>
            <a:ext cx="914400" cy="9350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9,5</a:t>
            </a: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4211638" y="5157788"/>
            <a:ext cx="914400" cy="914400"/>
          </a:xfrm>
          <a:prstGeom prst="ellipse">
            <a:avLst/>
          </a:prstGeom>
          <a:solidFill>
            <a:srgbClr val="AFE1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8,5</a:t>
            </a:r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7740650" y="2636838"/>
            <a:ext cx="914400" cy="935037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8,12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17 0.00417 0.0434 0.00833 0.10469 0.00856 C 0.16597 0.00879 0.31476 0.02775 0.36823 0.00209 C 0.4217 -0.02358 0.41406 -0.08994 0.42535 -0.14589 C 0.43663 -0.20185 0.44219 -0.27791 0.43646 -0.33387 C 0.43073 -0.38982 0.41684 -0.45549 0.39045 -0.48185 C 0.36406 -0.5082 0.31319 -0.5015 0.27778 -0.49248 C 0.24236 -0.48346 0.20451 -0.45595 0.17778 -0.42705 C 0.15104 -0.39815 0.1342 -0.35861 0.11736 -0.31907 " pathEditMode="relative" ptsTypes="aaaaaaaaA">
                                      <p:cBhvr>
                                        <p:cTn id="55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5" grpId="1" animBg="1"/>
      <p:bldP spid="4106" grpId="0" animBg="1"/>
      <p:bldP spid="410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500063"/>
            <a:ext cx="9144000" cy="676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 </a:t>
            </a:r>
            <a:r>
              <a:rPr lang="ru-RU" b="1" i="1" smtClean="0">
                <a:solidFill>
                  <a:srgbClr val="FF0000"/>
                </a:solidFill>
              </a:rPr>
              <a:t>Устно.</a:t>
            </a:r>
            <a:r>
              <a:rPr lang="ru-RU" b="1" i="1" smtClean="0"/>
              <a:t>  </a:t>
            </a:r>
            <a:r>
              <a:rPr lang="ru-RU" b="1" i="1" smtClean="0">
                <a:solidFill>
                  <a:srgbClr val="990000"/>
                </a:solidFill>
              </a:rPr>
              <a:t>Найдите  правильный  ответ:</a:t>
            </a:r>
            <a:endParaRPr lang="ru-RU" b="1" i="1" smtClean="0"/>
          </a:p>
        </p:txBody>
      </p:sp>
      <p:pic>
        <p:nvPicPr>
          <p:cNvPr id="49154" name="Picture 4" descr="CBIZ066"/>
          <p:cNvPicPr>
            <a:picLocks noChangeAspect="1" noChangeArrowheads="1"/>
          </p:cNvPicPr>
          <p:nvPr/>
        </p:nvPicPr>
        <p:blipFill>
          <a:blip r:embed="rId3" cstate="print"/>
          <a:srcRect t="-177" r="27046"/>
          <a:stretch>
            <a:fillRect/>
          </a:stretch>
        </p:blipFill>
        <p:spPr bwMode="auto">
          <a:xfrm>
            <a:off x="0" y="1773238"/>
            <a:ext cx="2971800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AutoShape 5"/>
          <p:cNvSpPr>
            <a:spLocks noChangeArrowheads="1"/>
          </p:cNvSpPr>
          <p:nvPr/>
        </p:nvSpPr>
        <p:spPr bwMode="auto">
          <a:xfrm rot="272227">
            <a:off x="2916238" y="2492375"/>
            <a:ext cx="2447925" cy="158432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17,3 + 0,12=</a:t>
            </a:r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3851275" y="4724400"/>
            <a:ext cx="914400" cy="914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17,12</a:t>
            </a:r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7235825" y="3141663"/>
            <a:ext cx="914400" cy="9144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17</a:t>
            </a:r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5867400" y="4149725"/>
            <a:ext cx="914400" cy="9350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17,15</a:t>
            </a:r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6156325" y="1989138"/>
            <a:ext cx="914400" cy="914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17,42</a:t>
            </a:r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6227763" y="5734050"/>
            <a:ext cx="914400" cy="935038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7,15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5.78035E-7 C 0.03542 -0.00416 0.07101 -0.00809 0.1 0.00416 C 0.129 0.01642 0.154 0.03515 0.17466 0.07399 C 0.19532 0.11283 0.21823 0.16948 0.22379 0.23676 C 0.22934 0.30405 0.23768 0.41642 0.20799 0.47769 C 0.1783 0.53896 0.09514 0.6 0.04601 0.60462 C -0.00312 0.60925 -0.06059 0.55491 -0.08732 0.5052 C -0.11406 0.45549 -0.11267 0.36694 -0.11423 0.30659 C -0.11579 0.24624 -0.1 0.17688 -0.09635 0.14266 " pathEditMode="relative" rAng="0" ptsTypes="aaaaaaaaa">
                                      <p:cBhvr>
                                        <p:cTn id="55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  <p:bldP spid="7174" grpId="1" animBg="1"/>
      <p:bldP spid="7175" grpId="0" animBg="1"/>
      <p:bldP spid="7175" grpId="1" animBg="1"/>
      <p:bldP spid="7176" grpId="0" animBg="1"/>
      <p:bldP spid="7176" grpId="1" animBg="1"/>
      <p:bldP spid="7177" grpId="0" animBg="1"/>
      <p:bldP spid="7177" grpId="1" animBg="1"/>
      <p:bldP spid="7178" grpId="0" animBg="1"/>
      <p:bldP spid="717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200" smtClean="0">
                <a:solidFill>
                  <a:srgbClr val="FF0000"/>
                </a:solidFill>
              </a:rPr>
              <a:t>Алгоритм (правила) сложения и вычитание десятичных дробей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1.Уравнять в этих дробях количество знаков после запятой.</a:t>
            </a:r>
          </a:p>
          <a:p>
            <a:pPr eaLnBrk="1" hangingPunct="1">
              <a:buFontTx/>
              <a:buNone/>
            </a:pPr>
            <a:r>
              <a:rPr lang="ru-RU" smtClean="0"/>
              <a:t>2. Записать их друг под другом так, чтобы запятая была записана под запятой.</a:t>
            </a:r>
          </a:p>
          <a:p>
            <a:pPr eaLnBrk="1" hangingPunct="1">
              <a:buFontTx/>
              <a:buNone/>
            </a:pPr>
            <a:r>
              <a:rPr lang="ru-RU" smtClean="0"/>
              <a:t>3.Выполнить сложение или вычитание , не обращая внимания на запятую.</a:t>
            </a:r>
          </a:p>
          <a:p>
            <a:pPr eaLnBrk="1" hangingPunct="1">
              <a:buFontTx/>
              <a:buNone/>
            </a:pPr>
            <a:r>
              <a:rPr lang="ru-RU" smtClean="0"/>
              <a:t>4. Подставить в ответе запятую под запятой.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Прямоугольник 3"/>
          <p:cNvSpPr>
            <a:spLocks noChangeArrowheads="1"/>
          </p:cNvSpPr>
          <p:nvPr/>
        </p:nvSpPr>
        <p:spPr bwMode="auto">
          <a:xfrm>
            <a:off x="2071688" y="571500"/>
            <a:ext cx="610076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dirty="0">
              <a:solidFill>
                <a:srgbClr val="FF0000"/>
              </a:solidFill>
            </a:endParaRPr>
          </a:p>
          <a:p>
            <a:endParaRPr lang="ru-RU" sz="3600" dirty="0"/>
          </a:p>
          <a:p>
            <a:r>
              <a:rPr lang="ru-RU" sz="3600" dirty="0"/>
              <a:t>№ 1220,1221,1238(</a:t>
            </a:r>
            <a:r>
              <a:rPr lang="ru-RU" sz="3600" dirty="0" err="1"/>
              <a:t>а,б,в,е</a:t>
            </a:r>
            <a:r>
              <a:rPr lang="ru-RU" sz="3600" dirty="0"/>
              <a:t>)</a:t>
            </a:r>
          </a:p>
          <a:p>
            <a:r>
              <a:rPr lang="ru-RU" sz="3600" dirty="0" smtClean="0"/>
              <a:t>1249,1253  стр.193</a:t>
            </a:r>
            <a:endParaRPr lang="ru-RU" sz="3600" dirty="0"/>
          </a:p>
        </p:txBody>
      </p:sp>
      <p:pic>
        <p:nvPicPr>
          <p:cNvPr id="52226" name="Рисунок 5" descr="сова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875"/>
            <a:ext cx="350043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WordArt 4"/>
          <p:cNvSpPr>
            <a:spLocks noChangeArrowheads="1" noChangeShapeType="1" noTextEdit="1"/>
          </p:cNvSpPr>
          <p:nvPr/>
        </p:nvSpPr>
        <p:spPr bwMode="auto">
          <a:xfrm>
            <a:off x="2590800" y="2786063"/>
            <a:ext cx="39624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Работа с учебником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620713" y="1531938"/>
            <a:ext cx="2836862" cy="82391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chemeClr val="tx2"/>
                </a:solidFill>
                <a:latin typeface="Times New Roman" pitchFamily="18" charset="0"/>
              </a:rPr>
              <a:t>21,6</a:t>
            </a:r>
            <a:r>
              <a:rPr lang="ru-RU" sz="4800" b="1">
                <a:latin typeface="Times New Roman" pitchFamily="18" charset="0"/>
              </a:rPr>
              <a:t>км/ч  </a:t>
            </a:r>
          </a:p>
        </p:txBody>
      </p:sp>
      <p:grpSp>
        <p:nvGrpSpPr>
          <p:cNvPr id="114691" name="Group 3"/>
          <p:cNvGrpSpPr>
            <a:grpSpLocks/>
          </p:cNvGrpSpPr>
          <p:nvPr/>
        </p:nvGrpSpPr>
        <p:grpSpPr bwMode="auto">
          <a:xfrm rot="-2327322">
            <a:off x="5919788" y="877888"/>
            <a:ext cx="2490787" cy="1231900"/>
            <a:chOff x="3464" y="1068"/>
            <a:chExt cx="1668" cy="829"/>
          </a:xfrm>
        </p:grpSpPr>
        <p:sp>
          <p:nvSpPr>
            <p:cNvPr id="53278" name="Freeform 4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79" name="Freeform 5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80" name="Freeform 6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4695" name="Group 7"/>
          <p:cNvGrpSpPr>
            <a:grpSpLocks/>
          </p:cNvGrpSpPr>
          <p:nvPr/>
        </p:nvGrpSpPr>
        <p:grpSpPr bwMode="auto">
          <a:xfrm rot="-2327322">
            <a:off x="1250950" y="420688"/>
            <a:ext cx="2490788" cy="1231900"/>
            <a:chOff x="3464" y="1068"/>
            <a:chExt cx="1668" cy="829"/>
          </a:xfrm>
        </p:grpSpPr>
        <p:sp>
          <p:nvSpPr>
            <p:cNvPr id="53275" name="Freeform 8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76" name="Freeform 9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77" name="Freeform 10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4699" name="Group 11"/>
          <p:cNvGrpSpPr>
            <a:grpSpLocks/>
          </p:cNvGrpSpPr>
          <p:nvPr/>
        </p:nvGrpSpPr>
        <p:grpSpPr bwMode="auto">
          <a:xfrm rot="-2327322">
            <a:off x="3103563" y="960438"/>
            <a:ext cx="2490787" cy="1231900"/>
            <a:chOff x="3464" y="1068"/>
            <a:chExt cx="1668" cy="829"/>
          </a:xfrm>
        </p:grpSpPr>
        <p:sp>
          <p:nvSpPr>
            <p:cNvPr id="53272" name="Freeform 12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73" name="Freeform 13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74" name="Freeform 14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4703" name="AutoShape 15"/>
          <p:cNvSpPr>
            <a:spLocks noChangeArrowheads="1"/>
          </p:cNvSpPr>
          <p:nvPr/>
        </p:nvSpPr>
        <p:spPr bwMode="auto">
          <a:xfrm>
            <a:off x="6845300" y="252413"/>
            <a:ext cx="2154238" cy="676275"/>
          </a:xfrm>
          <a:prstGeom prst="cloudCallout">
            <a:avLst>
              <a:gd name="adj1" fmla="val -14704"/>
              <a:gd name="adj2" fmla="val 43426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114704" name="Line 16"/>
          <p:cNvSpPr>
            <a:spLocks noChangeShapeType="1"/>
          </p:cNvSpPr>
          <p:nvPr/>
        </p:nvSpPr>
        <p:spPr bwMode="auto">
          <a:xfrm>
            <a:off x="806450" y="2316163"/>
            <a:ext cx="1817688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grpSp>
        <p:nvGrpSpPr>
          <p:cNvPr id="114705" name="Group 17"/>
          <p:cNvGrpSpPr>
            <a:grpSpLocks/>
          </p:cNvGrpSpPr>
          <p:nvPr/>
        </p:nvGrpSpPr>
        <p:grpSpPr bwMode="auto">
          <a:xfrm>
            <a:off x="-158750" y="4235450"/>
            <a:ext cx="9277350" cy="2673350"/>
            <a:chOff x="-38" y="2659"/>
            <a:chExt cx="5814" cy="1684"/>
          </a:xfrm>
        </p:grpSpPr>
        <p:grpSp>
          <p:nvGrpSpPr>
            <p:cNvPr id="53266" name="Group 18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53268" name="Freeform 19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3 w 5837"/>
                  <a:gd name="T3" fmla="*/ 0 h 927"/>
                  <a:gd name="T4" fmla="*/ 5 w 5837"/>
                  <a:gd name="T5" fmla="*/ 0 h 927"/>
                  <a:gd name="T6" fmla="*/ 3 w 5837"/>
                  <a:gd name="T7" fmla="*/ 0 h 927"/>
                  <a:gd name="T8" fmla="*/ 2 w 5837"/>
                  <a:gd name="T9" fmla="*/ 0 h 927"/>
                  <a:gd name="T10" fmla="*/ 3 w 5837"/>
                  <a:gd name="T11" fmla="*/ 0 h 927"/>
                  <a:gd name="T12" fmla="*/ 5 w 5837"/>
                  <a:gd name="T13" fmla="*/ 0 h 927"/>
                  <a:gd name="T14" fmla="*/ 6 w 5837"/>
                  <a:gd name="T15" fmla="*/ 0 h 927"/>
                  <a:gd name="T16" fmla="*/ 8 w 5837"/>
                  <a:gd name="T17" fmla="*/ 0 h 927"/>
                  <a:gd name="T18" fmla="*/ 9 w 5837"/>
                  <a:gd name="T19" fmla="*/ 0 h 927"/>
                  <a:gd name="T20" fmla="*/ 8 w 5837"/>
                  <a:gd name="T21" fmla="*/ 0 h 927"/>
                  <a:gd name="T22" fmla="*/ 7 w 5837"/>
                  <a:gd name="T23" fmla="*/ 0 h 927"/>
                  <a:gd name="T24" fmla="*/ 8 w 5837"/>
                  <a:gd name="T25" fmla="*/ 1 h 927"/>
                  <a:gd name="T26" fmla="*/ 10 w 5837"/>
                  <a:gd name="T27" fmla="*/ 0 h 927"/>
                  <a:gd name="T28" fmla="*/ 10 w 5837"/>
                  <a:gd name="T29" fmla="*/ 0 h 927"/>
                  <a:gd name="T30" fmla="*/ 12 w 5837"/>
                  <a:gd name="T31" fmla="*/ 0 h 927"/>
                  <a:gd name="T32" fmla="*/ 14 w 5837"/>
                  <a:gd name="T33" fmla="*/ 0 h 927"/>
                  <a:gd name="T34" fmla="*/ 12 w 5837"/>
                  <a:gd name="T35" fmla="*/ 0 h 927"/>
                  <a:gd name="T36" fmla="*/ 12 w 5837"/>
                  <a:gd name="T37" fmla="*/ 0 h 927"/>
                  <a:gd name="T38" fmla="*/ 12 w 5837"/>
                  <a:gd name="T39" fmla="*/ 0 h 927"/>
                  <a:gd name="T40" fmla="*/ 13 w 5837"/>
                  <a:gd name="T41" fmla="*/ 1 h 927"/>
                  <a:gd name="T42" fmla="*/ 14 w 5837"/>
                  <a:gd name="T43" fmla="*/ 0 h 927"/>
                  <a:gd name="T44" fmla="*/ 15 w 5837"/>
                  <a:gd name="T45" fmla="*/ 0 h 927"/>
                  <a:gd name="T46" fmla="*/ 15 w 5837"/>
                  <a:gd name="T47" fmla="*/ 0 h 927"/>
                  <a:gd name="T48" fmla="*/ 16 w 5837"/>
                  <a:gd name="T49" fmla="*/ 0 h 927"/>
                  <a:gd name="T50" fmla="*/ 17 w 5837"/>
                  <a:gd name="T51" fmla="*/ 0 h 927"/>
                  <a:gd name="T52" fmla="*/ 18 w 5837"/>
                  <a:gd name="T53" fmla="*/ 0 h 927"/>
                  <a:gd name="T54" fmla="*/ 18 w 5837"/>
                  <a:gd name="T55" fmla="*/ 0 h 927"/>
                  <a:gd name="T56" fmla="*/ 17 w 5837"/>
                  <a:gd name="T57" fmla="*/ 0 h 927"/>
                  <a:gd name="T58" fmla="*/ 16 w 5837"/>
                  <a:gd name="T59" fmla="*/ 0 h 927"/>
                  <a:gd name="T60" fmla="*/ 16 w 5837"/>
                  <a:gd name="T61" fmla="*/ 0 h 927"/>
                  <a:gd name="T62" fmla="*/ 17 w 5837"/>
                  <a:gd name="T63" fmla="*/ 0 h 927"/>
                  <a:gd name="T64" fmla="*/ 17 w 5837"/>
                  <a:gd name="T65" fmla="*/ 0 h 927"/>
                  <a:gd name="T66" fmla="*/ 18 w 5837"/>
                  <a:gd name="T67" fmla="*/ 0 h 927"/>
                  <a:gd name="T68" fmla="*/ 18 w 5837"/>
                  <a:gd name="T69" fmla="*/ 0 h 927"/>
                  <a:gd name="T70" fmla="*/ 19 w 5837"/>
                  <a:gd name="T71" fmla="*/ 0 h 927"/>
                  <a:gd name="T72" fmla="*/ 20 w 5837"/>
                  <a:gd name="T73" fmla="*/ 0 h 927"/>
                  <a:gd name="T74" fmla="*/ 21 w 5837"/>
                  <a:gd name="T75" fmla="*/ 0 h 927"/>
                  <a:gd name="T76" fmla="*/ 23 w 5837"/>
                  <a:gd name="T77" fmla="*/ 0 h 927"/>
                  <a:gd name="T78" fmla="*/ 22 w 5837"/>
                  <a:gd name="T79" fmla="*/ 0 h 927"/>
                  <a:gd name="T80" fmla="*/ 21 w 5837"/>
                  <a:gd name="T81" fmla="*/ 0 h 927"/>
                  <a:gd name="T82" fmla="*/ 21 w 5837"/>
                  <a:gd name="T83" fmla="*/ 0 h 927"/>
                  <a:gd name="T84" fmla="*/ 22 w 5837"/>
                  <a:gd name="T85" fmla="*/ 0 h 927"/>
                  <a:gd name="T86" fmla="*/ 23 w 5837"/>
                  <a:gd name="T87" fmla="*/ 0 h 927"/>
                  <a:gd name="T88" fmla="*/ 24 w 5837"/>
                  <a:gd name="T89" fmla="*/ 0 h 927"/>
                  <a:gd name="T90" fmla="*/ 24 w 5837"/>
                  <a:gd name="T91" fmla="*/ 0 h 927"/>
                  <a:gd name="T92" fmla="*/ 25 w 5837"/>
                  <a:gd name="T93" fmla="*/ 0 h 927"/>
                  <a:gd name="T94" fmla="*/ 26 w 5837"/>
                  <a:gd name="T95" fmla="*/ 0 h 927"/>
                  <a:gd name="T96" fmla="*/ 27 w 5837"/>
                  <a:gd name="T97" fmla="*/ 0 h 927"/>
                  <a:gd name="T98" fmla="*/ 28 w 5837"/>
                  <a:gd name="T99" fmla="*/ 0 h 927"/>
                  <a:gd name="T100" fmla="*/ 26 w 5837"/>
                  <a:gd name="T101" fmla="*/ 0 h 927"/>
                  <a:gd name="T102" fmla="*/ 25 w 5837"/>
                  <a:gd name="T103" fmla="*/ 0 h 927"/>
                  <a:gd name="T104" fmla="*/ 26 w 5837"/>
                  <a:gd name="T105" fmla="*/ 0 h 927"/>
                  <a:gd name="T106" fmla="*/ 26 w 5837"/>
                  <a:gd name="T107" fmla="*/ 0 h 927"/>
                  <a:gd name="T108" fmla="*/ 27 w 5837"/>
                  <a:gd name="T109" fmla="*/ 0 h 927"/>
                  <a:gd name="T110" fmla="*/ 27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69" name="Freeform 20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3 w 5837"/>
                  <a:gd name="T3" fmla="*/ 0 h 927"/>
                  <a:gd name="T4" fmla="*/ 5 w 5837"/>
                  <a:gd name="T5" fmla="*/ 0 h 927"/>
                  <a:gd name="T6" fmla="*/ 3 w 5837"/>
                  <a:gd name="T7" fmla="*/ 0 h 927"/>
                  <a:gd name="T8" fmla="*/ 2 w 5837"/>
                  <a:gd name="T9" fmla="*/ 0 h 927"/>
                  <a:gd name="T10" fmla="*/ 3 w 5837"/>
                  <a:gd name="T11" fmla="*/ 0 h 927"/>
                  <a:gd name="T12" fmla="*/ 5 w 5837"/>
                  <a:gd name="T13" fmla="*/ 0 h 927"/>
                  <a:gd name="T14" fmla="*/ 6 w 5837"/>
                  <a:gd name="T15" fmla="*/ 0 h 927"/>
                  <a:gd name="T16" fmla="*/ 8 w 5837"/>
                  <a:gd name="T17" fmla="*/ 0 h 927"/>
                  <a:gd name="T18" fmla="*/ 9 w 5837"/>
                  <a:gd name="T19" fmla="*/ 0 h 927"/>
                  <a:gd name="T20" fmla="*/ 8 w 5837"/>
                  <a:gd name="T21" fmla="*/ 0 h 927"/>
                  <a:gd name="T22" fmla="*/ 7 w 5837"/>
                  <a:gd name="T23" fmla="*/ 0 h 927"/>
                  <a:gd name="T24" fmla="*/ 8 w 5837"/>
                  <a:gd name="T25" fmla="*/ 1 h 927"/>
                  <a:gd name="T26" fmla="*/ 10 w 5837"/>
                  <a:gd name="T27" fmla="*/ 0 h 927"/>
                  <a:gd name="T28" fmla="*/ 10 w 5837"/>
                  <a:gd name="T29" fmla="*/ 0 h 927"/>
                  <a:gd name="T30" fmla="*/ 12 w 5837"/>
                  <a:gd name="T31" fmla="*/ 0 h 927"/>
                  <a:gd name="T32" fmla="*/ 14 w 5837"/>
                  <a:gd name="T33" fmla="*/ 0 h 927"/>
                  <a:gd name="T34" fmla="*/ 12 w 5837"/>
                  <a:gd name="T35" fmla="*/ 0 h 927"/>
                  <a:gd name="T36" fmla="*/ 12 w 5837"/>
                  <a:gd name="T37" fmla="*/ 0 h 927"/>
                  <a:gd name="T38" fmla="*/ 12 w 5837"/>
                  <a:gd name="T39" fmla="*/ 0 h 927"/>
                  <a:gd name="T40" fmla="*/ 13 w 5837"/>
                  <a:gd name="T41" fmla="*/ 1 h 927"/>
                  <a:gd name="T42" fmla="*/ 14 w 5837"/>
                  <a:gd name="T43" fmla="*/ 0 h 927"/>
                  <a:gd name="T44" fmla="*/ 15 w 5837"/>
                  <a:gd name="T45" fmla="*/ 0 h 927"/>
                  <a:gd name="T46" fmla="*/ 15 w 5837"/>
                  <a:gd name="T47" fmla="*/ 0 h 927"/>
                  <a:gd name="T48" fmla="*/ 16 w 5837"/>
                  <a:gd name="T49" fmla="*/ 0 h 927"/>
                  <a:gd name="T50" fmla="*/ 17 w 5837"/>
                  <a:gd name="T51" fmla="*/ 0 h 927"/>
                  <a:gd name="T52" fmla="*/ 18 w 5837"/>
                  <a:gd name="T53" fmla="*/ 0 h 927"/>
                  <a:gd name="T54" fmla="*/ 18 w 5837"/>
                  <a:gd name="T55" fmla="*/ 0 h 927"/>
                  <a:gd name="T56" fmla="*/ 17 w 5837"/>
                  <a:gd name="T57" fmla="*/ 0 h 927"/>
                  <a:gd name="T58" fmla="*/ 16 w 5837"/>
                  <a:gd name="T59" fmla="*/ 0 h 927"/>
                  <a:gd name="T60" fmla="*/ 16 w 5837"/>
                  <a:gd name="T61" fmla="*/ 0 h 927"/>
                  <a:gd name="T62" fmla="*/ 17 w 5837"/>
                  <a:gd name="T63" fmla="*/ 0 h 927"/>
                  <a:gd name="T64" fmla="*/ 17 w 5837"/>
                  <a:gd name="T65" fmla="*/ 0 h 927"/>
                  <a:gd name="T66" fmla="*/ 18 w 5837"/>
                  <a:gd name="T67" fmla="*/ 0 h 927"/>
                  <a:gd name="T68" fmla="*/ 18 w 5837"/>
                  <a:gd name="T69" fmla="*/ 0 h 927"/>
                  <a:gd name="T70" fmla="*/ 19 w 5837"/>
                  <a:gd name="T71" fmla="*/ 0 h 927"/>
                  <a:gd name="T72" fmla="*/ 20 w 5837"/>
                  <a:gd name="T73" fmla="*/ 0 h 927"/>
                  <a:gd name="T74" fmla="*/ 21 w 5837"/>
                  <a:gd name="T75" fmla="*/ 0 h 927"/>
                  <a:gd name="T76" fmla="*/ 23 w 5837"/>
                  <a:gd name="T77" fmla="*/ 0 h 927"/>
                  <a:gd name="T78" fmla="*/ 22 w 5837"/>
                  <a:gd name="T79" fmla="*/ 0 h 927"/>
                  <a:gd name="T80" fmla="*/ 21 w 5837"/>
                  <a:gd name="T81" fmla="*/ 0 h 927"/>
                  <a:gd name="T82" fmla="*/ 21 w 5837"/>
                  <a:gd name="T83" fmla="*/ 0 h 927"/>
                  <a:gd name="T84" fmla="*/ 22 w 5837"/>
                  <a:gd name="T85" fmla="*/ 0 h 927"/>
                  <a:gd name="T86" fmla="*/ 23 w 5837"/>
                  <a:gd name="T87" fmla="*/ 0 h 927"/>
                  <a:gd name="T88" fmla="*/ 24 w 5837"/>
                  <a:gd name="T89" fmla="*/ 0 h 927"/>
                  <a:gd name="T90" fmla="*/ 24 w 5837"/>
                  <a:gd name="T91" fmla="*/ 0 h 927"/>
                  <a:gd name="T92" fmla="*/ 25 w 5837"/>
                  <a:gd name="T93" fmla="*/ 0 h 927"/>
                  <a:gd name="T94" fmla="*/ 26 w 5837"/>
                  <a:gd name="T95" fmla="*/ 0 h 927"/>
                  <a:gd name="T96" fmla="*/ 27 w 5837"/>
                  <a:gd name="T97" fmla="*/ 0 h 927"/>
                  <a:gd name="T98" fmla="*/ 28 w 5837"/>
                  <a:gd name="T99" fmla="*/ 0 h 927"/>
                  <a:gd name="T100" fmla="*/ 26 w 5837"/>
                  <a:gd name="T101" fmla="*/ 0 h 927"/>
                  <a:gd name="T102" fmla="*/ 25 w 5837"/>
                  <a:gd name="T103" fmla="*/ 0 h 927"/>
                  <a:gd name="T104" fmla="*/ 26 w 5837"/>
                  <a:gd name="T105" fmla="*/ 0 h 927"/>
                  <a:gd name="T106" fmla="*/ 26 w 5837"/>
                  <a:gd name="T107" fmla="*/ 0 h 927"/>
                  <a:gd name="T108" fmla="*/ 27 w 5837"/>
                  <a:gd name="T109" fmla="*/ 0 h 927"/>
                  <a:gd name="T110" fmla="*/ 27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70" name="Freeform 21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3 w 5837"/>
                  <a:gd name="T3" fmla="*/ 0 h 927"/>
                  <a:gd name="T4" fmla="*/ 5 w 5837"/>
                  <a:gd name="T5" fmla="*/ 0 h 927"/>
                  <a:gd name="T6" fmla="*/ 3 w 5837"/>
                  <a:gd name="T7" fmla="*/ 0 h 927"/>
                  <a:gd name="T8" fmla="*/ 2 w 5837"/>
                  <a:gd name="T9" fmla="*/ 0 h 927"/>
                  <a:gd name="T10" fmla="*/ 3 w 5837"/>
                  <a:gd name="T11" fmla="*/ 0 h 927"/>
                  <a:gd name="T12" fmla="*/ 5 w 5837"/>
                  <a:gd name="T13" fmla="*/ 0 h 927"/>
                  <a:gd name="T14" fmla="*/ 6 w 5837"/>
                  <a:gd name="T15" fmla="*/ 0 h 927"/>
                  <a:gd name="T16" fmla="*/ 8 w 5837"/>
                  <a:gd name="T17" fmla="*/ 0 h 927"/>
                  <a:gd name="T18" fmla="*/ 9 w 5837"/>
                  <a:gd name="T19" fmla="*/ 0 h 927"/>
                  <a:gd name="T20" fmla="*/ 8 w 5837"/>
                  <a:gd name="T21" fmla="*/ 0 h 927"/>
                  <a:gd name="T22" fmla="*/ 7 w 5837"/>
                  <a:gd name="T23" fmla="*/ 0 h 927"/>
                  <a:gd name="T24" fmla="*/ 8 w 5837"/>
                  <a:gd name="T25" fmla="*/ 1 h 927"/>
                  <a:gd name="T26" fmla="*/ 10 w 5837"/>
                  <a:gd name="T27" fmla="*/ 0 h 927"/>
                  <a:gd name="T28" fmla="*/ 10 w 5837"/>
                  <a:gd name="T29" fmla="*/ 0 h 927"/>
                  <a:gd name="T30" fmla="*/ 12 w 5837"/>
                  <a:gd name="T31" fmla="*/ 0 h 927"/>
                  <a:gd name="T32" fmla="*/ 14 w 5837"/>
                  <a:gd name="T33" fmla="*/ 0 h 927"/>
                  <a:gd name="T34" fmla="*/ 12 w 5837"/>
                  <a:gd name="T35" fmla="*/ 0 h 927"/>
                  <a:gd name="T36" fmla="*/ 12 w 5837"/>
                  <a:gd name="T37" fmla="*/ 0 h 927"/>
                  <a:gd name="T38" fmla="*/ 12 w 5837"/>
                  <a:gd name="T39" fmla="*/ 0 h 927"/>
                  <a:gd name="T40" fmla="*/ 13 w 5837"/>
                  <a:gd name="T41" fmla="*/ 1 h 927"/>
                  <a:gd name="T42" fmla="*/ 14 w 5837"/>
                  <a:gd name="T43" fmla="*/ 0 h 927"/>
                  <a:gd name="T44" fmla="*/ 15 w 5837"/>
                  <a:gd name="T45" fmla="*/ 0 h 927"/>
                  <a:gd name="T46" fmla="*/ 15 w 5837"/>
                  <a:gd name="T47" fmla="*/ 0 h 927"/>
                  <a:gd name="T48" fmla="*/ 16 w 5837"/>
                  <a:gd name="T49" fmla="*/ 0 h 927"/>
                  <a:gd name="T50" fmla="*/ 17 w 5837"/>
                  <a:gd name="T51" fmla="*/ 0 h 927"/>
                  <a:gd name="T52" fmla="*/ 18 w 5837"/>
                  <a:gd name="T53" fmla="*/ 0 h 927"/>
                  <a:gd name="T54" fmla="*/ 18 w 5837"/>
                  <a:gd name="T55" fmla="*/ 0 h 927"/>
                  <a:gd name="T56" fmla="*/ 17 w 5837"/>
                  <a:gd name="T57" fmla="*/ 0 h 927"/>
                  <a:gd name="T58" fmla="*/ 16 w 5837"/>
                  <a:gd name="T59" fmla="*/ 0 h 927"/>
                  <a:gd name="T60" fmla="*/ 16 w 5837"/>
                  <a:gd name="T61" fmla="*/ 0 h 927"/>
                  <a:gd name="T62" fmla="*/ 17 w 5837"/>
                  <a:gd name="T63" fmla="*/ 0 h 927"/>
                  <a:gd name="T64" fmla="*/ 17 w 5837"/>
                  <a:gd name="T65" fmla="*/ 0 h 927"/>
                  <a:gd name="T66" fmla="*/ 18 w 5837"/>
                  <a:gd name="T67" fmla="*/ 0 h 927"/>
                  <a:gd name="T68" fmla="*/ 18 w 5837"/>
                  <a:gd name="T69" fmla="*/ 0 h 927"/>
                  <a:gd name="T70" fmla="*/ 19 w 5837"/>
                  <a:gd name="T71" fmla="*/ 0 h 927"/>
                  <a:gd name="T72" fmla="*/ 20 w 5837"/>
                  <a:gd name="T73" fmla="*/ 0 h 927"/>
                  <a:gd name="T74" fmla="*/ 21 w 5837"/>
                  <a:gd name="T75" fmla="*/ 0 h 927"/>
                  <a:gd name="T76" fmla="*/ 23 w 5837"/>
                  <a:gd name="T77" fmla="*/ 0 h 927"/>
                  <a:gd name="T78" fmla="*/ 22 w 5837"/>
                  <a:gd name="T79" fmla="*/ 0 h 927"/>
                  <a:gd name="T80" fmla="*/ 21 w 5837"/>
                  <a:gd name="T81" fmla="*/ 0 h 927"/>
                  <a:gd name="T82" fmla="*/ 21 w 5837"/>
                  <a:gd name="T83" fmla="*/ 0 h 927"/>
                  <a:gd name="T84" fmla="*/ 22 w 5837"/>
                  <a:gd name="T85" fmla="*/ 0 h 927"/>
                  <a:gd name="T86" fmla="*/ 23 w 5837"/>
                  <a:gd name="T87" fmla="*/ 0 h 927"/>
                  <a:gd name="T88" fmla="*/ 24 w 5837"/>
                  <a:gd name="T89" fmla="*/ 0 h 927"/>
                  <a:gd name="T90" fmla="*/ 24 w 5837"/>
                  <a:gd name="T91" fmla="*/ 0 h 927"/>
                  <a:gd name="T92" fmla="*/ 25 w 5837"/>
                  <a:gd name="T93" fmla="*/ 0 h 927"/>
                  <a:gd name="T94" fmla="*/ 26 w 5837"/>
                  <a:gd name="T95" fmla="*/ 0 h 927"/>
                  <a:gd name="T96" fmla="*/ 27 w 5837"/>
                  <a:gd name="T97" fmla="*/ 0 h 927"/>
                  <a:gd name="T98" fmla="*/ 28 w 5837"/>
                  <a:gd name="T99" fmla="*/ 0 h 927"/>
                  <a:gd name="T100" fmla="*/ 26 w 5837"/>
                  <a:gd name="T101" fmla="*/ 0 h 927"/>
                  <a:gd name="T102" fmla="*/ 25 w 5837"/>
                  <a:gd name="T103" fmla="*/ 0 h 927"/>
                  <a:gd name="T104" fmla="*/ 26 w 5837"/>
                  <a:gd name="T105" fmla="*/ 0 h 927"/>
                  <a:gd name="T106" fmla="*/ 26 w 5837"/>
                  <a:gd name="T107" fmla="*/ 0 h 927"/>
                  <a:gd name="T108" fmla="*/ 27 w 5837"/>
                  <a:gd name="T109" fmla="*/ 0 h 927"/>
                  <a:gd name="T110" fmla="*/ 27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71" name="Freeform 22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3 w 5837"/>
                  <a:gd name="T3" fmla="*/ 0 h 927"/>
                  <a:gd name="T4" fmla="*/ 5 w 5837"/>
                  <a:gd name="T5" fmla="*/ 0 h 927"/>
                  <a:gd name="T6" fmla="*/ 3 w 5837"/>
                  <a:gd name="T7" fmla="*/ 0 h 927"/>
                  <a:gd name="T8" fmla="*/ 2 w 5837"/>
                  <a:gd name="T9" fmla="*/ 0 h 927"/>
                  <a:gd name="T10" fmla="*/ 3 w 5837"/>
                  <a:gd name="T11" fmla="*/ 0 h 927"/>
                  <a:gd name="T12" fmla="*/ 5 w 5837"/>
                  <a:gd name="T13" fmla="*/ 0 h 927"/>
                  <a:gd name="T14" fmla="*/ 6 w 5837"/>
                  <a:gd name="T15" fmla="*/ 0 h 927"/>
                  <a:gd name="T16" fmla="*/ 8 w 5837"/>
                  <a:gd name="T17" fmla="*/ 0 h 927"/>
                  <a:gd name="T18" fmla="*/ 9 w 5837"/>
                  <a:gd name="T19" fmla="*/ 0 h 927"/>
                  <a:gd name="T20" fmla="*/ 8 w 5837"/>
                  <a:gd name="T21" fmla="*/ 0 h 927"/>
                  <a:gd name="T22" fmla="*/ 7 w 5837"/>
                  <a:gd name="T23" fmla="*/ 0 h 927"/>
                  <a:gd name="T24" fmla="*/ 8 w 5837"/>
                  <a:gd name="T25" fmla="*/ 1 h 927"/>
                  <a:gd name="T26" fmla="*/ 10 w 5837"/>
                  <a:gd name="T27" fmla="*/ 0 h 927"/>
                  <a:gd name="T28" fmla="*/ 10 w 5837"/>
                  <a:gd name="T29" fmla="*/ 0 h 927"/>
                  <a:gd name="T30" fmla="*/ 12 w 5837"/>
                  <a:gd name="T31" fmla="*/ 0 h 927"/>
                  <a:gd name="T32" fmla="*/ 14 w 5837"/>
                  <a:gd name="T33" fmla="*/ 0 h 927"/>
                  <a:gd name="T34" fmla="*/ 12 w 5837"/>
                  <a:gd name="T35" fmla="*/ 0 h 927"/>
                  <a:gd name="T36" fmla="*/ 12 w 5837"/>
                  <a:gd name="T37" fmla="*/ 0 h 927"/>
                  <a:gd name="T38" fmla="*/ 12 w 5837"/>
                  <a:gd name="T39" fmla="*/ 0 h 927"/>
                  <a:gd name="T40" fmla="*/ 13 w 5837"/>
                  <a:gd name="T41" fmla="*/ 1 h 927"/>
                  <a:gd name="T42" fmla="*/ 14 w 5837"/>
                  <a:gd name="T43" fmla="*/ 0 h 927"/>
                  <a:gd name="T44" fmla="*/ 15 w 5837"/>
                  <a:gd name="T45" fmla="*/ 0 h 927"/>
                  <a:gd name="T46" fmla="*/ 15 w 5837"/>
                  <a:gd name="T47" fmla="*/ 0 h 927"/>
                  <a:gd name="T48" fmla="*/ 16 w 5837"/>
                  <a:gd name="T49" fmla="*/ 0 h 927"/>
                  <a:gd name="T50" fmla="*/ 17 w 5837"/>
                  <a:gd name="T51" fmla="*/ 0 h 927"/>
                  <a:gd name="T52" fmla="*/ 18 w 5837"/>
                  <a:gd name="T53" fmla="*/ 0 h 927"/>
                  <a:gd name="T54" fmla="*/ 18 w 5837"/>
                  <a:gd name="T55" fmla="*/ 0 h 927"/>
                  <a:gd name="T56" fmla="*/ 17 w 5837"/>
                  <a:gd name="T57" fmla="*/ 0 h 927"/>
                  <a:gd name="T58" fmla="*/ 16 w 5837"/>
                  <a:gd name="T59" fmla="*/ 0 h 927"/>
                  <a:gd name="T60" fmla="*/ 16 w 5837"/>
                  <a:gd name="T61" fmla="*/ 0 h 927"/>
                  <a:gd name="T62" fmla="*/ 17 w 5837"/>
                  <a:gd name="T63" fmla="*/ 0 h 927"/>
                  <a:gd name="T64" fmla="*/ 17 w 5837"/>
                  <a:gd name="T65" fmla="*/ 0 h 927"/>
                  <a:gd name="T66" fmla="*/ 18 w 5837"/>
                  <a:gd name="T67" fmla="*/ 0 h 927"/>
                  <a:gd name="T68" fmla="*/ 18 w 5837"/>
                  <a:gd name="T69" fmla="*/ 0 h 927"/>
                  <a:gd name="T70" fmla="*/ 19 w 5837"/>
                  <a:gd name="T71" fmla="*/ 0 h 927"/>
                  <a:gd name="T72" fmla="*/ 20 w 5837"/>
                  <a:gd name="T73" fmla="*/ 0 h 927"/>
                  <a:gd name="T74" fmla="*/ 21 w 5837"/>
                  <a:gd name="T75" fmla="*/ 0 h 927"/>
                  <a:gd name="T76" fmla="*/ 23 w 5837"/>
                  <a:gd name="T77" fmla="*/ 0 h 927"/>
                  <a:gd name="T78" fmla="*/ 22 w 5837"/>
                  <a:gd name="T79" fmla="*/ 0 h 927"/>
                  <a:gd name="T80" fmla="*/ 21 w 5837"/>
                  <a:gd name="T81" fmla="*/ 0 h 927"/>
                  <a:gd name="T82" fmla="*/ 21 w 5837"/>
                  <a:gd name="T83" fmla="*/ 0 h 927"/>
                  <a:gd name="T84" fmla="*/ 22 w 5837"/>
                  <a:gd name="T85" fmla="*/ 0 h 927"/>
                  <a:gd name="T86" fmla="*/ 23 w 5837"/>
                  <a:gd name="T87" fmla="*/ 0 h 927"/>
                  <a:gd name="T88" fmla="*/ 24 w 5837"/>
                  <a:gd name="T89" fmla="*/ 0 h 927"/>
                  <a:gd name="T90" fmla="*/ 24 w 5837"/>
                  <a:gd name="T91" fmla="*/ 0 h 927"/>
                  <a:gd name="T92" fmla="*/ 25 w 5837"/>
                  <a:gd name="T93" fmla="*/ 0 h 927"/>
                  <a:gd name="T94" fmla="*/ 26 w 5837"/>
                  <a:gd name="T95" fmla="*/ 0 h 927"/>
                  <a:gd name="T96" fmla="*/ 27 w 5837"/>
                  <a:gd name="T97" fmla="*/ 0 h 927"/>
                  <a:gd name="T98" fmla="*/ 28 w 5837"/>
                  <a:gd name="T99" fmla="*/ 0 h 927"/>
                  <a:gd name="T100" fmla="*/ 26 w 5837"/>
                  <a:gd name="T101" fmla="*/ 0 h 927"/>
                  <a:gd name="T102" fmla="*/ 25 w 5837"/>
                  <a:gd name="T103" fmla="*/ 0 h 927"/>
                  <a:gd name="T104" fmla="*/ 26 w 5837"/>
                  <a:gd name="T105" fmla="*/ 0 h 927"/>
                  <a:gd name="T106" fmla="*/ 26 w 5837"/>
                  <a:gd name="T107" fmla="*/ 0 h 927"/>
                  <a:gd name="T108" fmla="*/ 27 w 5837"/>
                  <a:gd name="T109" fmla="*/ 0 h 927"/>
                  <a:gd name="T110" fmla="*/ 27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3267" name="Freeform 23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66FFFF"/>
                </a:gs>
                <a:gs pos="50000">
                  <a:srgbClr val="33CCFF"/>
                </a:gs>
                <a:gs pos="100000">
                  <a:srgbClr val="66FF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14712" name="Picture 24" descr="sailboa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551689" flipH="1">
            <a:off x="1588" y="2755900"/>
            <a:ext cx="2554287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7" name="Text Box 25"/>
          <p:cNvSpPr txBox="1">
            <a:spLocks noChangeArrowheads="1"/>
          </p:cNvSpPr>
          <p:nvPr/>
        </p:nvSpPr>
        <p:spPr bwMode="auto">
          <a:xfrm>
            <a:off x="7938" y="5475288"/>
            <a:ext cx="6650037" cy="11874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Собственная скорость катера 21,6 км/ч, а скорость течения 4,7км/ч. Найдите скорость катера по течению и против течения.</a:t>
            </a:r>
          </a:p>
        </p:txBody>
      </p:sp>
      <p:pic>
        <p:nvPicPr>
          <p:cNvPr id="114714" name="Picture 26" descr="sailboa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8311">
            <a:off x="6519863" y="2800350"/>
            <a:ext cx="2554287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715" name="Rectangle 27"/>
          <p:cNvSpPr>
            <a:spLocks noChangeArrowheads="1"/>
          </p:cNvSpPr>
          <p:nvPr/>
        </p:nvSpPr>
        <p:spPr bwMode="auto">
          <a:xfrm flipH="1">
            <a:off x="6186488" y="1606550"/>
            <a:ext cx="2836862" cy="82391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chemeClr val="tx2"/>
                </a:solidFill>
                <a:latin typeface="Times New Roman" pitchFamily="18" charset="0"/>
              </a:rPr>
              <a:t>21,6</a:t>
            </a:r>
            <a:r>
              <a:rPr lang="ru-RU" sz="4800" b="1">
                <a:latin typeface="Times New Roman" pitchFamily="18" charset="0"/>
              </a:rPr>
              <a:t>км/ч  </a:t>
            </a:r>
          </a:p>
        </p:txBody>
      </p:sp>
      <p:sp>
        <p:nvSpPr>
          <p:cNvPr id="114716" name="Line 28"/>
          <p:cNvSpPr>
            <a:spLocks noChangeShapeType="1"/>
          </p:cNvSpPr>
          <p:nvPr/>
        </p:nvSpPr>
        <p:spPr bwMode="auto">
          <a:xfrm flipH="1">
            <a:off x="6792913" y="2443163"/>
            <a:ext cx="1817687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14717" name="AutoShape 2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73825" y="5500688"/>
            <a:ext cx="2471738" cy="641350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tx2"/>
                </a:solidFill>
                <a:latin typeface="Times New Roman" pitchFamily="18" charset="0"/>
              </a:rPr>
              <a:t>Против течения</a:t>
            </a:r>
          </a:p>
        </p:txBody>
      </p:sp>
      <p:sp>
        <p:nvSpPr>
          <p:cNvPr id="114718" name="AutoShape 3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83400" y="4830763"/>
            <a:ext cx="2051050" cy="53181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tx2"/>
                </a:solidFill>
                <a:latin typeface="Times New Roman" pitchFamily="18" charset="0"/>
              </a:rPr>
              <a:t>По течению</a:t>
            </a:r>
          </a:p>
        </p:txBody>
      </p:sp>
      <p:sp>
        <p:nvSpPr>
          <p:cNvPr id="53263" name="Line 31"/>
          <p:cNvSpPr>
            <a:spLocks noChangeShapeType="1"/>
          </p:cNvSpPr>
          <p:nvPr/>
        </p:nvSpPr>
        <p:spPr bwMode="auto">
          <a:xfrm flipH="1">
            <a:off x="3322638" y="4675188"/>
            <a:ext cx="1611312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3264" name="Rectangle 32"/>
          <p:cNvSpPr>
            <a:spLocks noChangeArrowheads="1"/>
          </p:cNvSpPr>
          <p:nvPr/>
        </p:nvSpPr>
        <p:spPr bwMode="auto">
          <a:xfrm>
            <a:off x="2919413" y="4732338"/>
            <a:ext cx="2532062" cy="82391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chemeClr val="tx2"/>
                </a:solidFill>
                <a:latin typeface="Times New Roman" pitchFamily="18" charset="0"/>
              </a:rPr>
              <a:t>4,7</a:t>
            </a:r>
            <a:r>
              <a:rPr lang="ru-RU" sz="4800" b="1">
                <a:latin typeface="Times New Roman" pitchFamily="18" charset="0"/>
              </a:rPr>
              <a:t>км/ч  </a:t>
            </a:r>
          </a:p>
        </p:txBody>
      </p:sp>
      <p:sp>
        <p:nvSpPr>
          <p:cNvPr id="53265" name="AutoShape 3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15338" y="6216650"/>
            <a:ext cx="469900" cy="468313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4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47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FF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FF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4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4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0116 L -0.16979 0.00231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114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979 0.00232 L -0.325 -0.00324 " pathEditMode="relative" rAng="0" ptsTypes="AA">
                                      <p:cBhvr>
                                        <p:cTn id="35" dur="5000" fill="hold"/>
                                        <p:tgtEl>
                                          <p:spTgt spid="114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5 -0.00324 L -0.4842 -0.00509 " pathEditMode="relative" rAng="0" ptsTypes="AA">
                                      <p:cBhvr>
                                        <p:cTn id="38" dur="5000" fill="hold"/>
                                        <p:tgtEl>
                                          <p:spTgt spid="114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500"/>
                            </p:stCondLst>
                            <p:childTnLst>
                              <p:par>
                                <p:cTn id="40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42 -0.00509 L -0.63038 -0.0088 " pathEditMode="relative" rAng="0" ptsTypes="AA">
                                      <p:cBhvr>
                                        <p:cTn id="41" dur="5000" fill="hold"/>
                                        <p:tgtEl>
                                          <p:spTgt spid="114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500"/>
                            </p:stCondLst>
                            <p:childTnLst>
                              <p:par>
                                <p:cTn id="43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038 -0.0088 L -0.74879 -0.0088 " pathEditMode="relative" rAng="0" ptsTypes="AA">
                                      <p:cBhvr>
                                        <p:cTn id="44" dur="5000" fill="hold"/>
                                        <p:tgtEl>
                                          <p:spTgt spid="114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147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4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14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147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14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14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0.41875 -0.00139 " pathEditMode="relative" rAng="0" ptsTypes="AA">
                                      <p:cBhvr>
                                        <p:cTn id="66" dur="5000" fill="hold"/>
                                        <p:tgtEl>
                                          <p:spTgt spid="1147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875 -0.00139 L 1.08489 -0.00879 " pathEditMode="relative" rAng="0" ptsTypes="AA">
                                      <p:cBhvr>
                                        <p:cTn id="69" dur="5000" fill="hold"/>
                                        <p:tgtEl>
                                          <p:spTgt spid="1147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71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147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4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14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146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4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4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-1.04184 0.00394 " pathEditMode="relative" rAng="0" ptsTypes="AA">
                                      <p:cBhvr>
                                        <p:cTn id="91" dur="5000" fill="hold"/>
                                        <p:tgtEl>
                                          <p:spTgt spid="1147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718"/>
                  </p:tgtEl>
                </p:cond>
              </p:nextCondLst>
            </p:seq>
          </p:childTnLst>
        </p:cTn>
      </p:par>
    </p:tnLst>
    <p:bldLst>
      <p:bldP spid="114690" grpId="0"/>
      <p:bldP spid="114690" grpId="1"/>
      <p:bldP spid="114703" grpId="0" animBg="1"/>
      <p:bldP spid="114703" grpId="1" animBg="1"/>
      <p:bldP spid="114703" grpId="2" animBg="1"/>
      <p:bldP spid="114703" grpId="3" animBg="1"/>
      <p:bldP spid="114704" grpId="0" animBg="1"/>
      <p:bldP spid="114704" grpId="1" animBg="1"/>
      <p:bldP spid="114715" grpId="0"/>
      <p:bldP spid="114715" grpId="1"/>
      <p:bldP spid="114715" grpId="2"/>
      <p:bldP spid="114716" grpId="0" animBg="1"/>
      <p:bldP spid="114716" grpId="1" animBg="1"/>
      <p:bldP spid="114716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 flipH="1">
            <a:off x="0" y="4184650"/>
            <a:ext cx="9277350" cy="2673350"/>
            <a:chOff x="-38" y="2659"/>
            <a:chExt cx="5814" cy="1684"/>
          </a:xfrm>
        </p:grpSpPr>
        <p:grpSp>
          <p:nvGrpSpPr>
            <p:cNvPr id="55324" name="Group 3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55326" name="Freeform 4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3 w 5837"/>
                  <a:gd name="T3" fmla="*/ 0 h 927"/>
                  <a:gd name="T4" fmla="*/ 5 w 5837"/>
                  <a:gd name="T5" fmla="*/ 0 h 927"/>
                  <a:gd name="T6" fmla="*/ 3 w 5837"/>
                  <a:gd name="T7" fmla="*/ 0 h 927"/>
                  <a:gd name="T8" fmla="*/ 2 w 5837"/>
                  <a:gd name="T9" fmla="*/ 0 h 927"/>
                  <a:gd name="T10" fmla="*/ 3 w 5837"/>
                  <a:gd name="T11" fmla="*/ 0 h 927"/>
                  <a:gd name="T12" fmla="*/ 5 w 5837"/>
                  <a:gd name="T13" fmla="*/ 0 h 927"/>
                  <a:gd name="T14" fmla="*/ 6 w 5837"/>
                  <a:gd name="T15" fmla="*/ 0 h 927"/>
                  <a:gd name="T16" fmla="*/ 8 w 5837"/>
                  <a:gd name="T17" fmla="*/ 0 h 927"/>
                  <a:gd name="T18" fmla="*/ 9 w 5837"/>
                  <a:gd name="T19" fmla="*/ 0 h 927"/>
                  <a:gd name="T20" fmla="*/ 8 w 5837"/>
                  <a:gd name="T21" fmla="*/ 0 h 927"/>
                  <a:gd name="T22" fmla="*/ 7 w 5837"/>
                  <a:gd name="T23" fmla="*/ 0 h 927"/>
                  <a:gd name="T24" fmla="*/ 8 w 5837"/>
                  <a:gd name="T25" fmla="*/ 1 h 927"/>
                  <a:gd name="T26" fmla="*/ 10 w 5837"/>
                  <a:gd name="T27" fmla="*/ 0 h 927"/>
                  <a:gd name="T28" fmla="*/ 10 w 5837"/>
                  <a:gd name="T29" fmla="*/ 0 h 927"/>
                  <a:gd name="T30" fmla="*/ 12 w 5837"/>
                  <a:gd name="T31" fmla="*/ 0 h 927"/>
                  <a:gd name="T32" fmla="*/ 14 w 5837"/>
                  <a:gd name="T33" fmla="*/ 0 h 927"/>
                  <a:gd name="T34" fmla="*/ 12 w 5837"/>
                  <a:gd name="T35" fmla="*/ 0 h 927"/>
                  <a:gd name="T36" fmla="*/ 12 w 5837"/>
                  <a:gd name="T37" fmla="*/ 0 h 927"/>
                  <a:gd name="T38" fmla="*/ 12 w 5837"/>
                  <a:gd name="T39" fmla="*/ 0 h 927"/>
                  <a:gd name="T40" fmla="*/ 13 w 5837"/>
                  <a:gd name="T41" fmla="*/ 1 h 927"/>
                  <a:gd name="T42" fmla="*/ 14 w 5837"/>
                  <a:gd name="T43" fmla="*/ 0 h 927"/>
                  <a:gd name="T44" fmla="*/ 15 w 5837"/>
                  <a:gd name="T45" fmla="*/ 0 h 927"/>
                  <a:gd name="T46" fmla="*/ 15 w 5837"/>
                  <a:gd name="T47" fmla="*/ 0 h 927"/>
                  <a:gd name="T48" fmla="*/ 16 w 5837"/>
                  <a:gd name="T49" fmla="*/ 0 h 927"/>
                  <a:gd name="T50" fmla="*/ 17 w 5837"/>
                  <a:gd name="T51" fmla="*/ 0 h 927"/>
                  <a:gd name="T52" fmla="*/ 18 w 5837"/>
                  <a:gd name="T53" fmla="*/ 0 h 927"/>
                  <a:gd name="T54" fmla="*/ 18 w 5837"/>
                  <a:gd name="T55" fmla="*/ 0 h 927"/>
                  <a:gd name="T56" fmla="*/ 17 w 5837"/>
                  <a:gd name="T57" fmla="*/ 0 h 927"/>
                  <a:gd name="T58" fmla="*/ 16 w 5837"/>
                  <a:gd name="T59" fmla="*/ 0 h 927"/>
                  <a:gd name="T60" fmla="*/ 16 w 5837"/>
                  <a:gd name="T61" fmla="*/ 0 h 927"/>
                  <a:gd name="T62" fmla="*/ 17 w 5837"/>
                  <a:gd name="T63" fmla="*/ 0 h 927"/>
                  <a:gd name="T64" fmla="*/ 17 w 5837"/>
                  <a:gd name="T65" fmla="*/ 0 h 927"/>
                  <a:gd name="T66" fmla="*/ 18 w 5837"/>
                  <a:gd name="T67" fmla="*/ 0 h 927"/>
                  <a:gd name="T68" fmla="*/ 18 w 5837"/>
                  <a:gd name="T69" fmla="*/ 0 h 927"/>
                  <a:gd name="T70" fmla="*/ 19 w 5837"/>
                  <a:gd name="T71" fmla="*/ 0 h 927"/>
                  <a:gd name="T72" fmla="*/ 20 w 5837"/>
                  <a:gd name="T73" fmla="*/ 0 h 927"/>
                  <a:gd name="T74" fmla="*/ 21 w 5837"/>
                  <a:gd name="T75" fmla="*/ 0 h 927"/>
                  <a:gd name="T76" fmla="*/ 23 w 5837"/>
                  <a:gd name="T77" fmla="*/ 0 h 927"/>
                  <a:gd name="T78" fmla="*/ 22 w 5837"/>
                  <a:gd name="T79" fmla="*/ 0 h 927"/>
                  <a:gd name="T80" fmla="*/ 21 w 5837"/>
                  <a:gd name="T81" fmla="*/ 0 h 927"/>
                  <a:gd name="T82" fmla="*/ 21 w 5837"/>
                  <a:gd name="T83" fmla="*/ 0 h 927"/>
                  <a:gd name="T84" fmla="*/ 22 w 5837"/>
                  <a:gd name="T85" fmla="*/ 0 h 927"/>
                  <a:gd name="T86" fmla="*/ 23 w 5837"/>
                  <a:gd name="T87" fmla="*/ 0 h 927"/>
                  <a:gd name="T88" fmla="*/ 24 w 5837"/>
                  <a:gd name="T89" fmla="*/ 0 h 927"/>
                  <a:gd name="T90" fmla="*/ 24 w 5837"/>
                  <a:gd name="T91" fmla="*/ 0 h 927"/>
                  <a:gd name="T92" fmla="*/ 25 w 5837"/>
                  <a:gd name="T93" fmla="*/ 0 h 927"/>
                  <a:gd name="T94" fmla="*/ 26 w 5837"/>
                  <a:gd name="T95" fmla="*/ 0 h 927"/>
                  <a:gd name="T96" fmla="*/ 27 w 5837"/>
                  <a:gd name="T97" fmla="*/ 0 h 927"/>
                  <a:gd name="T98" fmla="*/ 28 w 5837"/>
                  <a:gd name="T99" fmla="*/ 0 h 927"/>
                  <a:gd name="T100" fmla="*/ 26 w 5837"/>
                  <a:gd name="T101" fmla="*/ 0 h 927"/>
                  <a:gd name="T102" fmla="*/ 25 w 5837"/>
                  <a:gd name="T103" fmla="*/ 0 h 927"/>
                  <a:gd name="T104" fmla="*/ 26 w 5837"/>
                  <a:gd name="T105" fmla="*/ 0 h 927"/>
                  <a:gd name="T106" fmla="*/ 26 w 5837"/>
                  <a:gd name="T107" fmla="*/ 0 h 927"/>
                  <a:gd name="T108" fmla="*/ 27 w 5837"/>
                  <a:gd name="T109" fmla="*/ 0 h 927"/>
                  <a:gd name="T110" fmla="*/ 27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327" name="Freeform 5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3 w 5837"/>
                  <a:gd name="T3" fmla="*/ 0 h 927"/>
                  <a:gd name="T4" fmla="*/ 5 w 5837"/>
                  <a:gd name="T5" fmla="*/ 0 h 927"/>
                  <a:gd name="T6" fmla="*/ 3 w 5837"/>
                  <a:gd name="T7" fmla="*/ 0 h 927"/>
                  <a:gd name="T8" fmla="*/ 2 w 5837"/>
                  <a:gd name="T9" fmla="*/ 0 h 927"/>
                  <a:gd name="T10" fmla="*/ 3 w 5837"/>
                  <a:gd name="T11" fmla="*/ 0 h 927"/>
                  <a:gd name="T12" fmla="*/ 5 w 5837"/>
                  <a:gd name="T13" fmla="*/ 0 h 927"/>
                  <a:gd name="T14" fmla="*/ 6 w 5837"/>
                  <a:gd name="T15" fmla="*/ 0 h 927"/>
                  <a:gd name="T16" fmla="*/ 8 w 5837"/>
                  <a:gd name="T17" fmla="*/ 0 h 927"/>
                  <a:gd name="T18" fmla="*/ 9 w 5837"/>
                  <a:gd name="T19" fmla="*/ 0 h 927"/>
                  <a:gd name="T20" fmla="*/ 8 w 5837"/>
                  <a:gd name="T21" fmla="*/ 0 h 927"/>
                  <a:gd name="T22" fmla="*/ 7 w 5837"/>
                  <a:gd name="T23" fmla="*/ 0 h 927"/>
                  <a:gd name="T24" fmla="*/ 8 w 5837"/>
                  <a:gd name="T25" fmla="*/ 1 h 927"/>
                  <a:gd name="T26" fmla="*/ 10 w 5837"/>
                  <a:gd name="T27" fmla="*/ 0 h 927"/>
                  <a:gd name="T28" fmla="*/ 10 w 5837"/>
                  <a:gd name="T29" fmla="*/ 0 h 927"/>
                  <a:gd name="T30" fmla="*/ 12 w 5837"/>
                  <a:gd name="T31" fmla="*/ 0 h 927"/>
                  <a:gd name="T32" fmla="*/ 14 w 5837"/>
                  <a:gd name="T33" fmla="*/ 0 h 927"/>
                  <a:gd name="T34" fmla="*/ 12 w 5837"/>
                  <a:gd name="T35" fmla="*/ 0 h 927"/>
                  <a:gd name="T36" fmla="*/ 12 w 5837"/>
                  <a:gd name="T37" fmla="*/ 0 h 927"/>
                  <a:gd name="T38" fmla="*/ 12 w 5837"/>
                  <a:gd name="T39" fmla="*/ 0 h 927"/>
                  <a:gd name="T40" fmla="*/ 13 w 5837"/>
                  <a:gd name="T41" fmla="*/ 1 h 927"/>
                  <a:gd name="T42" fmla="*/ 14 w 5837"/>
                  <a:gd name="T43" fmla="*/ 0 h 927"/>
                  <a:gd name="T44" fmla="*/ 15 w 5837"/>
                  <a:gd name="T45" fmla="*/ 0 h 927"/>
                  <a:gd name="T46" fmla="*/ 15 w 5837"/>
                  <a:gd name="T47" fmla="*/ 0 h 927"/>
                  <a:gd name="T48" fmla="*/ 16 w 5837"/>
                  <a:gd name="T49" fmla="*/ 0 h 927"/>
                  <a:gd name="T50" fmla="*/ 17 w 5837"/>
                  <a:gd name="T51" fmla="*/ 0 h 927"/>
                  <a:gd name="T52" fmla="*/ 18 w 5837"/>
                  <a:gd name="T53" fmla="*/ 0 h 927"/>
                  <a:gd name="T54" fmla="*/ 18 w 5837"/>
                  <a:gd name="T55" fmla="*/ 0 h 927"/>
                  <a:gd name="T56" fmla="*/ 17 w 5837"/>
                  <a:gd name="T57" fmla="*/ 0 h 927"/>
                  <a:gd name="T58" fmla="*/ 16 w 5837"/>
                  <a:gd name="T59" fmla="*/ 0 h 927"/>
                  <a:gd name="T60" fmla="*/ 16 w 5837"/>
                  <a:gd name="T61" fmla="*/ 0 h 927"/>
                  <a:gd name="T62" fmla="*/ 17 w 5837"/>
                  <a:gd name="T63" fmla="*/ 0 h 927"/>
                  <a:gd name="T64" fmla="*/ 17 w 5837"/>
                  <a:gd name="T65" fmla="*/ 0 h 927"/>
                  <a:gd name="T66" fmla="*/ 18 w 5837"/>
                  <a:gd name="T67" fmla="*/ 0 h 927"/>
                  <a:gd name="T68" fmla="*/ 18 w 5837"/>
                  <a:gd name="T69" fmla="*/ 0 h 927"/>
                  <a:gd name="T70" fmla="*/ 19 w 5837"/>
                  <a:gd name="T71" fmla="*/ 0 h 927"/>
                  <a:gd name="T72" fmla="*/ 20 w 5837"/>
                  <a:gd name="T73" fmla="*/ 0 h 927"/>
                  <a:gd name="T74" fmla="*/ 21 w 5837"/>
                  <a:gd name="T75" fmla="*/ 0 h 927"/>
                  <a:gd name="T76" fmla="*/ 23 w 5837"/>
                  <a:gd name="T77" fmla="*/ 0 h 927"/>
                  <a:gd name="T78" fmla="*/ 22 w 5837"/>
                  <a:gd name="T79" fmla="*/ 0 h 927"/>
                  <a:gd name="T80" fmla="*/ 21 w 5837"/>
                  <a:gd name="T81" fmla="*/ 0 h 927"/>
                  <a:gd name="T82" fmla="*/ 21 w 5837"/>
                  <a:gd name="T83" fmla="*/ 0 h 927"/>
                  <a:gd name="T84" fmla="*/ 22 w 5837"/>
                  <a:gd name="T85" fmla="*/ 0 h 927"/>
                  <a:gd name="T86" fmla="*/ 23 w 5837"/>
                  <a:gd name="T87" fmla="*/ 0 h 927"/>
                  <a:gd name="T88" fmla="*/ 24 w 5837"/>
                  <a:gd name="T89" fmla="*/ 0 h 927"/>
                  <a:gd name="T90" fmla="*/ 24 w 5837"/>
                  <a:gd name="T91" fmla="*/ 0 h 927"/>
                  <a:gd name="T92" fmla="*/ 25 w 5837"/>
                  <a:gd name="T93" fmla="*/ 0 h 927"/>
                  <a:gd name="T94" fmla="*/ 26 w 5837"/>
                  <a:gd name="T95" fmla="*/ 0 h 927"/>
                  <a:gd name="T96" fmla="*/ 27 w 5837"/>
                  <a:gd name="T97" fmla="*/ 0 h 927"/>
                  <a:gd name="T98" fmla="*/ 28 w 5837"/>
                  <a:gd name="T99" fmla="*/ 0 h 927"/>
                  <a:gd name="T100" fmla="*/ 26 w 5837"/>
                  <a:gd name="T101" fmla="*/ 0 h 927"/>
                  <a:gd name="T102" fmla="*/ 25 w 5837"/>
                  <a:gd name="T103" fmla="*/ 0 h 927"/>
                  <a:gd name="T104" fmla="*/ 26 w 5837"/>
                  <a:gd name="T105" fmla="*/ 0 h 927"/>
                  <a:gd name="T106" fmla="*/ 26 w 5837"/>
                  <a:gd name="T107" fmla="*/ 0 h 927"/>
                  <a:gd name="T108" fmla="*/ 27 w 5837"/>
                  <a:gd name="T109" fmla="*/ 0 h 927"/>
                  <a:gd name="T110" fmla="*/ 27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328" name="Freeform 6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3 w 5837"/>
                  <a:gd name="T3" fmla="*/ 0 h 927"/>
                  <a:gd name="T4" fmla="*/ 5 w 5837"/>
                  <a:gd name="T5" fmla="*/ 0 h 927"/>
                  <a:gd name="T6" fmla="*/ 3 w 5837"/>
                  <a:gd name="T7" fmla="*/ 0 h 927"/>
                  <a:gd name="T8" fmla="*/ 2 w 5837"/>
                  <a:gd name="T9" fmla="*/ 0 h 927"/>
                  <a:gd name="T10" fmla="*/ 3 w 5837"/>
                  <a:gd name="T11" fmla="*/ 0 h 927"/>
                  <a:gd name="T12" fmla="*/ 5 w 5837"/>
                  <a:gd name="T13" fmla="*/ 0 h 927"/>
                  <a:gd name="T14" fmla="*/ 6 w 5837"/>
                  <a:gd name="T15" fmla="*/ 0 h 927"/>
                  <a:gd name="T16" fmla="*/ 8 w 5837"/>
                  <a:gd name="T17" fmla="*/ 0 h 927"/>
                  <a:gd name="T18" fmla="*/ 9 w 5837"/>
                  <a:gd name="T19" fmla="*/ 0 h 927"/>
                  <a:gd name="T20" fmla="*/ 8 w 5837"/>
                  <a:gd name="T21" fmla="*/ 0 h 927"/>
                  <a:gd name="T22" fmla="*/ 7 w 5837"/>
                  <a:gd name="T23" fmla="*/ 0 h 927"/>
                  <a:gd name="T24" fmla="*/ 8 w 5837"/>
                  <a:gd name="T25" fmla="*/ 1 h 927"/>
                  <a:gd name="T26" fmla="*/ 10 w 5837"/>
                  <a:gd name="T27" fmla="*/ 0 h 927"/>
                  <a:gd name="T28" fmla="*/ 10 w 5837"/>
                  <a:gd name="T29" fmla="*/ 0 h 927"/>
                  <a:gd name="T30" fmla="*/ 12 w 5837"/>
                  <a:gd name="T31" fmla="*/ 0 h 927"/>
                  <a:gd name="T32" fmla="*/ 14 w 5837"/>
                  <a:gd name="T33" fmla="*/ 0 h 927"/>
                  <a:gd name="T34" fmla="*/ 12 w 5837"/>
                  <a:gd name="T35" fmla="*/ 0 h 927"/>
                  <a:gd name="T36" fmla="*/ 12 w 5837"/>
                  <a:gd name="T37" fmla="*/ 0 h 927"/>
                  <a:gd name="T38" fmla="*/ 12 w 5837"/>
                  <a:gd name="T39" fmla="*/ 0 h 927"/>
                  <a:gd name="T40" fmla="*/ 13 w 5837"/>
                  <a:gd name="T41" fmla="*/ 1 h 927"/>
                  <a:gd name="T42" fmla="*/ 14 w 5837"/>
                  <a:gd name="T43" fmla="*/ 0 h 927"/>
                  <a:gd name="T44" fmla="*/ 15 w 5837"/>
                  <a:gd name="T45" fmla="*/ 0 h 927"/>
                  <a:gd name="T46" fmla="*/ 15 w 5837"/>
                  <a:gd name="T47" fmla="*/ 0 h 927"/>
                  <a:gd name="T48" fmla="*/ 16 w 5837"/>
                  <a:gd name="T49" fmla="*/ 0 h 927"/>
                  <a:gd name="T50" fmla="*/ 17 w 5837"/>
                  <a:gd name="T51" fmla="*/ 0 h 927"/>
                  <a:gd name="T52" fmla="*/ 18 w 5837"/>
                  <a:gd name="T53" fmla="*/ 0 h 927"/>
                  <a:gd name="T54" fmla="*/ 18 w 5837"/>
                  <a:gd name="T55" fmla="*/ 0 h 927"/>
                  <a:gd name="T56" fmla="*/ 17 w 5837"/>
                  <a:gd name="T57" fmla="*/ 0 h 927"/>
                  <a:gd name="T58" fmla="*/ 16 w 5837"/>
                  <a:gd name="T59" fmla="*/ 0 h 927"/>
                  <a:gd name="T60" fmla="*/ 16 w 5837"/>
                  <a:gd name="T61" fmla="*/ 0 h 927"/>
                  <a:gd name="T62" fmla="*/ 17 w 5837"/>
                  <a:gd name="T63" fmla="*/ 0 h 927"/>
                  <a:gd name="T64" fmla="*/ 17 w 5837"/>
                  <a:gd name="T65" fmla="*/ 0 h 927"/>
                  <a:gd name="T66" fmla="*/ 18 w 5837"/>
                  <a:gd name="T67" fmla="*/ 0 h 927"/>
                  <a:gd name="T68" fmla="*/ 18 w 5837"/>
                  <a:gd name="T69" fmla="*/ 0 h 927"/>
                  <a:gd name="T70" fmla="*/ 19 w 5837"/>
                  <a:gd name="T71" fmla="*/ 0 h 927"/>
                  <a:gd name="T72" fmla="*/ 20 w 5837"/>
                  <a:gd name="T73" fmla="*/ 0 h 927"/>
                  <a:gd name="T74" fmla="*/ 21 w 5837"/>
                  <a:gd name="T75" fmla="*/ 0 h 927"/>
                  <a:gd name="T76" fmla="*/ 23 w 5837"/>
                  <a:gd name="T77" fmla="*/ 0 h 927"/>
                  <a:gd name="T78" fmla="*/ 22 w 5837"/>
                  <a:gd name="T79" fmla="*/ 0 h 927"/>
                  <a:gd name="T80" fmla="*/ 21 w 5837"/>
                  <a:gd name="T81" fmla="*/ 0 h 927"/>
                  <a:gd name="T82" fmla="*/ 21 w 5837"/>
                  <a:gd name="T83" fmla="*/ 0 h 927"/>
                  <a:gd name="T84" fmla="*/ 22 w 5837"/>
                  <a:gd name="T85" fmla="*/ 0 h 927"/>
                  <a:gd name="T86" fmla="*/ 23 w 5837"/>
                  <a:gd name="T87" fmla="*/ 0 h 927"/>
                  <a:gd name="T88" fmla="*/ 24 w 5837"/>
                  <a:gd name="T89" fmla="*/ 0 h 927"/>
                  <a:gd name="T90" fmla="*/ 24 w 5837"/>
                  <a:gd name="T91" fmla="*/ 0 h 927"/>
                  <a:gd name="T92" fmla="*/ 25 w 5837"/>
                  <a:gd name="T93" fmla="*/ 0 h 927"/>
                  <a:gd name="T94" fmla="*/ 26 w 5837"/>
                  <a:gd name="T95" fmla="*/ 0 h 927"/>
                  <a:gd name="T96" fmla="*/ 27 w 5837"/>
                  <a:gd name="T97" fmla="*/ 0 h 927"/>
                  <a:gd name="T98" fmla="*/ 28 w 5837"/>
                  <a:gd name="T99" fmla="*/ 0 h 927"/>
                  <a:gd name="T100" fmla="*/ 26 w 5837"/>
                  <a:gd name="T101" fmla="*/ 0 h 927"/>
                  <a:gd name="T102" fmla="*/ 25 w 5837"/>
                  <a:gd name="T103" fmla="*/ 0 h 927"/>
                  <a:gd name="T104" fmla="*/ 26 w 5837"/>
                  <a:gd name="T105" fmla="*/ 0 h 927"/>
                  <a:gd name="T106" fmla="*/ 26 w 5837"/>
                  <a:gd name="T107" fmla="*/ 0 h 927"/>
                  <a:gd name="T108" fmla="*/ 27 w 5837"/>
                  <a:gd name="T109" fmla="*/ 0 h 927"/>
                  <a:gd name="T110" fmla="*/ 27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329" name="Freeform 7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3 w 5837"/>
                  <a:gd name="T3" fmla="*/ 0 h 927"/>
                  <a:gd name="T4" fmla="*/ 5 w 5837"/>
                  <a:gd name="T5" fmla="*/ 0 h 927"/>
                  <a:gd name="T6" fmla="*/ 3 w 5837"/>
                  <a:gd name="T7" fmla="*/ 0 h 927"/>
                  <a:gd name="T8" fmla="*/ 2 w 5837"/>
                  <a:gd name="T9" fmla="*/ 0 h 927"/>
                  <a:gd name="T10" fmla="*/ 3 w 5837"/>
                  <a:gd name="T11" fmla="*/ 0 h 927"/>
                  <a:gd name="T12" fmla="*/ 5 w 5837"/>
                  <a:gd name="T13" fmla="*/ 0 h 927"/>
                  <a:gd name="T14" fmla="*/ 6 w 5837"/>
                  <a:gd name="T15" fmla="*/ 0 h 927"/>
                  <a:gd name="T16" fmla="*/ 8 w 5837"/>
                  <a:gd name="T17" fmla="*/ 0 h 927"/>
                  <a:gd name="T18" fmla="*/ 9 w 5837"/>
                  <a:gd name="T19" fmla="*/ 0 h 927"/>
                  <a:gd name="T20" fmla="*/ 8 w 5837"/>
                  <a:gd name="T21" fmla="*/ 0 h 927"/>
                  <a:gd name="T22" fmla="*/ 7 w 5837"/>
                  <a:gd name="T23" fmla="*/ 0 h 927"/>
                  <a:gd name="T24" fmla="*/ 8 w 5837"/>
                  <a:gd name="T25" fmla="*/ 1 h 927"/>
                  <a:gd name="T26" fmla="*/ 10 w 5837"/>
                  <a:gd name="T27" fmla="*/ 0 h 927"/>
                  <a:gd name="T28" fmla="*/ 10 w 5837"/>
                  <a:gd name="T29" fmla="*/ 0 h 927"/>
                  <a:gd name="T30" fmla="*/ 12 w 5837"/>
                  <a:gd name="T31" fmla="*/ 0 h 927"/>
                  <a:gd name="T32" fmla="*/ 14 w 5837"/>
                  <a:gd name="T33" fmla="*/ 0 h 927"/>
                  <a:gd name="T34" fmla="*/ 12 w 5837"/>
                  <a:gd name="T35" fmla="*/ 0 h 927"/>
                  <a:gd name="T36" fmla="*/ 12 w 5837"/>
                  <a:gd name="T37" fmla="*/ 0 h 927"/>
                  <a:gd name="T38" fmla="*/ 12 w 5837"/>
                  <a:gd name="T39" fmla="*/ 0 h 927"/>
                  <a:gd name="T40" fmla="*/ 13 w 5837"/>
                  <a:gd name="T41" fmla="*/ 1 h 927"/>
                  <a:gd name="T42" fmla="*/ 14 w 5837"/>
                  <a:gd name="T43" fmla="*/ 0 h 927"/>
                  <a:gd name="T44" fmla="*/ 15 w 5837"/>
                  <a:gd name="T45" fmla="*/ 0 h 927"/>
                  <a:gd name="T46" fmla="*/ 15 w 5837"/>
                  <a:gd name="T47" fmla="*/ 0 h 927"/>
                  <a:gd name="T48" fmla="*/ 16 w 5837"/>
                  <a:gd name="T49" fmla="*/ 0 h 927"/>
                  <a:gd name="T50" fmla="*/ 17 w 5837"/>
                  <a:gd name="T51" fmla="*/ 0 h 927"/>
                  <a:gd name="T52" fmla="*/ 18 w 5837"/>
                  <a:gd name="T53" fmla="*/ 0 h 927"/>
                  <a:gd name="T54" fmla="*/ 18 w 5837"/>
                  <a:gd name="T55" fmla="*/ 0 h 927"/>
                  <a:gd name="T56" fmla="*/ 17 w 5837"/>
                  <a:gd name="T57" fmla="*/ 0 h 927"/>
                  <a:gd name="T58" fmla="*/ 16 w 5837"/>
                  <a:gd name="T59" fmla="*/ 0 h 927"/>
                  <a:gd name="T60" fmla="*/ 16 w 5837"/>
                  <a:gd name="T61" fmla="*/ 0 h 927"/>
                  <a:gd name="T62" fmla="*/ 17 w 5837"/>
                  <a:gd name="T63" fmla="*/ 0 h 927"/>
                  <a:gd name="T64" fmla="*/ 17 w 5837"/>
                  <a:gd name="T65" fmla="*/ 0 h 927"/>
                  <a:gd name="T66" fmla="*/ 18 w 5837"/>
                  <a:gd name="T67" fmla="*/ 0 h 927"/>
                  <a:gd name="T68" fmla="*/ 18 w 5837"/>
                  <a:gd name="T69" fmla="*/ 0 h 927"/>
                  <a:gd name="T70" fmla="*/ 19 w 5837"/>
                  <a:gd name="T71" fmla="*/ 0 h 927"/>
                  <a:gd name="T72" fmla="*/ 20 w 5837"/>
                  <a:gd name="T73" fmla="*/ 0 h 927"/>
                  <a:gd name="T74" fmla="*/ 21 w 5837"/>
                  <a:gd name="T75" fmla="*/ 0 h 927"/>
                  <a:gd name="T76" fmla="*/ 23 w 5837"/>
                  <a:gd name="T77" fmla="*/ 0 h 927"/>
                  <a:gd name="T78" fmla="*/ 22 w 5837"/>
                  <a:gd name="T79" fmla="*/ 0 h 927"/>
                  <a:gd name="T80" fmla="*/ 21 w 5837"/>
                  <a:gd name="T81" fmla="*/ 0 h 927"/>
                  <a:gd name="T82" fmla="*/ 21 w 5837"/>
                  <a:gd name="T83" fmla="*/ 0 h 927"/>
                  <a:gd name="T84" fmla="*/ 22 w 5837"/>
                  <a:gd name="T85" fmla="*/ 0 h 927"/>
                  <a:gd name="T86" fmla="*/ 23 w 5837"/>
                  <a:gd name="T87" fmla="*/ 0 h 927"/>
                  <a:gd name="T88" fmla="*/ 24 w 5837"/>
                  <a:gd name="T89" fmla="*/ 0 h 927"/>
                  <a:gd name="T90" fmla="*/ 24 w 5837"/>
                  <a:gd name="T91" fmla="*/ 0 h 927"/>
                  <a:gd name="T92" fmla="*/ 25 w 5837"/>
                  <a:gd name="T93" fmla="*/ 0 h 927"/>
                  <a:gd name="T94" fmla="*/ 26 w 5837"/>
                  <a:gd name="T95" fmla="*/ 0 h 927"/>
                  <a:gd name="T96" fmla="*/ 27 w 5837"/>
                  <a:gd name="T97" fmla="*/ 0 h 927"/>
                  <a:gd name="T98" fmla="*/ 28 w 5837"/>
                  <a:gd name="T99" fmla="*/ 0 h 927"/>
                  <a:gd name="T100" fmla="*/ 26 w 5837"/>
                  <a:gd name="T101" fmla="*/ 0 h 927"/>
                  <a:gd name="T102" fmla="*/ 25 w 5837"/>
                  <a:gd name="T103" fmla="*/ 0 h 927"/>
                  <a:gd name="T104" fmla="*/ 26 w 5837"/>
                  <a:gd name="T105" fmla="*/ 0 h 927"/>
                  <a:gd name="T106" fmla="*/ 26 w 5837"/>
                  <a:gd name="T107" fmla="*/ 0 h 927"/>
                  <a:gd name="T108" fmla="*/ 27 w 5837"/>
                  <a:gd name="T109" fmla="*/ 0 h 927"/>
                  <a:gd name="T110" fmla="*/ 27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5325" name="Freeform 8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66FFFF"/>
                </a:gs>
                <a:gs pos="50000">
                  <a:srgbClr val="33CCFF"/>
                </a:gs>
                <a:gs pos="100000">
                  <a:srgbClr val="66FF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7769" name="Group 9"/>
          <p:cNvGrpSpPr>
            <a:grpSpLocks/>
          </p:cNvGrpSpPr>
          <p:nvPr/>
        </p:nvGrpSpPr>
        <p:grpSpPr bwMode="auto">
          <a:xfrm flipH="1">
            <a:off x="0" y="4354513"/>
            <a:ext cx="9169400" cy="230187"/>
            <a:chOff x="5" y="2784"/>
            <a:chExt cx="6072" cy="192"/>
          </a:xfrm>
        </p:grpSpPr>
        <p:sp>
          <p:nvSpPr>
            <p:cNvPr id="55320" name="Freeform 10"/>
            <p:cNvSpPr>
              <a:spLocks/>
            </p:cNvSpPr>
            <p:nvPr/>
          </p:nvSpPr>
          <p:spPr bwMode="auto">
            <a:xfrm rot="27553" flipH="1">
              <a:off x="5" y="2784"/>
              <a:ext cx="1531" cy="147"/>
            </a:xfrm>
            <a:custGeom>
              <a:avLst/>
              <a:gdLst>
                <a:gd name="T0" fmla="*/ 0 w 5837"/>
                <a:gd name="T1" fmla="*/ 0 h 927"/>
                <a:gd name="T2" fmla="*/ 3 w 5837"/>
                <a:gd name="T3" fmla="*/ 0 h 927"/>
                <a:gd name="T4" fmla="*/ 5 w 5837"/>
                <a:gd name="T5" fmla="*/ 0 h 927"/>
                <a:gd name="T6" fmla="*/ 3 w 5837"/>
                <a:gd name="T7" fmla="*/ 0 h 927"/>
                <a:gd name="T8" fmla="*/ 2 w 5837"/>
                <a:gd name="T9" fmla="*/ 0 h 927"/>
                <a:gd name="T10" fmla="*/ 3 w 5837"/>
                <a:gd name="T11" fmla="*/ 0 h 927"/>
                <a:gd name="T12" fmla="*/ 5 w 5837"/>
                <a:gd name="T13" fmla="*/ 0 h 927"/>
                <a:gd name="T14" fmla="*/ 6 w 5837"/>
                <a:gd name="T15" fmla="*/ 0 h 927"/>
                <a:gd name="T16" fmla="*/ 8 w 5837"/>
                <a:gd name="T17" fmla="*/ 0 h 927"/>
                <a:gd name="T18" fmla="*/ 9 w 5837"/>
                <a:gd name="T19" fmla="*/ 0 h 927"/>
                <a:gd name="T20" fmla="*/ 8 w 5837"/>
                <a:gd name="T21" fmla="*/ 0 h 927"/>
                <a:gd name="T22" fmla="*/ 7 w 5837"/>
                <a:gd name="T23" fmla="*/ 0 h 927"/>
                <a:gd name="T24" fmla="*/ 8 w 5837"/>
                <a:gd name="T25" fmla="*/ 1 h 927"/>
                <a:gd name="T26" fmla="*/ 10 w 5837"/>
                <a:gd name="T27" fmla="*/ 0 h 927"/>
                <a:gd name="T28" fmla="*/ 10 w 5837"/>
                <a:gd name="T29" fmla="*/ 0 h 927"/>
                <a:gd name="T30" fmla="*/ 12 w 5837"/>
                <a:gd name="T31" fmla="*/ 0 h 927"/>
                <a:gd name="T32" fmla="*/ 14 w 5837"/>
                <a:gd name="T33" fmla="*/ 0 h 927"/>
                <a:gd name="T34" fmla="*/ 12 w 5837"/>
                <a:gd name="T35" fmla="*/ 0 h 927"/>
                <a:gd name="T36" fmla="*/ 12 w 5837"/>
                <a:gd name="T37" fmla="*/ 0 h 927"/>
                <a:gd name="T38" fmla="*/ 12 w 5837"/>
                <a:gd name="T39" fmla="*/ 0 h 927"/>
                <a:gd name="T40" fmla="*/ 13 w 5837"/>
                <a:gd name="T41" fmla="*/ 1 h 927"/>
                <a:gd name="T42" fmla="*/ 14 w 5837"/>
                <a:gd name="T43" fmla="*/ 0 h 927"/>
                <a:gd name="T44" fmla="*/ 15 w 5837"/>
                <a:gd name="T45" fmla="*/ 0 h 927"/>
                <a:gd name="T46" fmla="*/ 15 w 5837"/>
                <a:gd name="T47" fmla="*/ 0 h 927"/>
                <a:gd name="T48" fmla="*/ 16 w 5837"/>
                <a:gd name="T49" fmla="*/ 0 h 927"/>
                <a:gd name="T50" fmla="*/ 17 w 5837"/>
                <a:gd name="T51" fmla="*/ 0 h 927"/>
                <a:gd name="T52" fmla="*/ 18 w 5837"/>
                <a:gd name="T53" fmla="*/ 0 h 927"/>
                <a:gd name="T54" fmla="*/ 18 w 5837"/>
                <a:gd name="T55" fmla="*/ 0 h 927"/>
                <a:gd name="T56" fmla="*/ 17 w 5837"/>
                <a:gd name="T57" fmla="*/ 0 h 927"/>
                <a:gd name="T58" fmla="*/ 16 w 5837"/>
                <a:gd name="T59" fmla="*/ 0 h 927"/>
                <a:gd name="T60" fmla="*/ 16 w 5837"/>
                <a:gd name="T61" fmla="*/ 0 h 927"/>
                <a:gd name="T62" fmla="*/ 17 w 5837"/>
                <a:gd name="T63" fmla="*/ 0 h 927"/>
                <a:gd name="T64" fmla="*/ 17 w 5837"/>
                <a:gd name="T65" fmla="*/ 0 h 927"/>
                <a:gd name="T66" fmla="*/ 18 w 5837"/>
                <a:gd name="T67" fmla="*/ 0 h 927"/>
                <a:gd name="T68" fmla="*/ 18 w 5837"/>
                <a:gd name="T69" fmla="*/ 0 h 927"/>
                <a:gd name="T70" fmla="*/ 19 w 5837"/>
                <a:gd name="T71" fmla="*/ 0 h 927"/>
                <a:gd name="T72" fmla="*/ 20 w 5837"/>
                <a:gd name="T73" fmla="*/ 0 h 927"/>
                <a:gd name="T74" fmla="*/ 21 w 5837"/>
                <a:gd name="T75" fmla="*/ 0 h 927"/>
                <a:gd name="T76" fmla="*/ 23 w 5837"/>
                <a:gd name="T77" fmla="*/ 0 h 927"/>
                <a:gd name="T78" fmla="*/ 22 w 5837"/>
                <a:gd name="T79" fmla="*/ 0 h 927"/>
                <a:gd name="T80" fmla="*/ 21 w 5837"/>
                <a:gd name="T81" fmla="*/ 0 h 927"/>
                <a:gd name="T82" fmla="*/ 21 w 5837"/>
                <a:gd name="T83" fmla="*/ 0 h 927"/>
                <a:gd name="T84" fmla="*/ 22 w 5837"/>
                <a:gd name="T85" fmla="*/ 0 h 927"/>
                <a:gd name="T86" fmla="*/ 23 w 5837"/>
                <a:gd name="T87" fmla="*/ 0 h 927"/>
                <a:gd name="T88" fmla="*/ 24 w 5837"/>
                <a:gd name="T89" fmla="*/ 0 h 927"/>
                <a:gd name="T90" fmla="*/ 24 w 5837"/>
                <a:gd name="T91" fmla="*/ 0 h 927"/>
                <a:gd name="T92" fmla="*/ 25 w 5837"/>
                <a:gd name="T93" fmla="*/ 0 h 927"/>
                <a:gd name="T94" fmla="*/ 26 w 5837"/>
                <a:gd name="T95" fmla="*/ 0 h 927"/>
                <a:gd name="T96" fmla="*/ 27 w 5837"/>
                <a:gd name="T97" fmla="*/ 0 h 927"/>
                <a:gd name="T98" fmla="*/ 28 w 5837"/>
                <a:gd name="T99" fmla="*/ 0 h 927"/>
                <a:gd name="T100" fmla="*/ 26 w 5837"/>
                <a:gd name="T101" fmla="*/ 0 h 927"/>
                <a:gd name="T102" fmla="*/ 25 w 5837"/>
                <a:gd name="T103" fmla="*/ 0 h 927"/>
                <a:gd name="T104" fmla="*/ 26 w 5837"/>
                <a:gd name="T105" fmla="*/ 0 h 927"/>
                <a:gd name="T106" fmla="*/ 26 w 5837"/>
                <a:gd name="T107" fmla="*/ 0 h 927"/>
                <a:gd name="T108" fmla="*/ 27 w 5837"/>
                <a:gd name="T109" fmla="*/ 0 h 927"/>
                <a:gd name="T110" fmla="*/ 27 w 5837"/>
                <a:gd name="T111" fmla="*/ 0 h 92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837"/>
                <a:gd name="T169" fmla="*/ 0 h 927"/>
                <a:gd name="T170" fmla="*/ 5837 w 5837"/>
                <a:gd name="T171" fmla="*/ 927 h 92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837" h="927">
                  <a:moveTo>
                    <a:pt x="0" y="816"/>
                  </a:moveTo>
                  <a:cubicBezTo>
                    <a:pt x="194" y="488"/>
                    <a:pt x="388" y="161"/>
                    <a:pt x="556" y="99"/>
                  </a:cubicBezTo>
                  <a:cubicBezTo>
                    <a:pt x="724" y="37"/>
                    <a:pt x="987" y="408"/>
                    <a:pt x="1010" y="442"/>
                  </a:cubicBezTo>
                  <a:cubicBezTo>
                    <a:pt x="1033" y="476"/>
                    <a:pt x="790" y="276"/>
                    <a:pt x="697" y="301"/>
                  </a:cubicBezTo>
                  <a:cubicBezTo>
                    <a:pt x="604" y="326"/>
                    <a:pt x="450" y="498"/>
                    <a:pt x="455" y="594"/>
                  </a:cubicBezTo>
                  <a:cubicBezTo>
                    <a:pt x="460" y="690"/>
                    <a:pt x="624" y="864"/>
                    <a:pt x="727" y="877"/>
                  </a:cubicBezTo>
                  <a:cubicBezTo>
                    <a:pt x="830" y="890"/>
                    <a:pt x="982" y="769"/>
                    <a:pt x="1071" y="675"/>
                  </a:cubicBezTo>
                  <a:cubicBezTo>
                    <a:pt x="1160" y="581"/>
                    <a:pt x="1170" y="410"/>
                    <a:pt x="1263" y="311"/>
                  </a:cubicBezTo>
                  <a:cubicBezTo>
                    <a:pt x="1356" y="212"/>
                    <a:pt x="1514" y="69"/>
                    <a:pt x="1627" y="79"/>
                  </a:cubicBezTo>
                  <a:cubicBezTo>
                    <a:pt x="1740" y="89"/>
                    <a:pt x="1933" y="338"/>
                    <a:pt x="1940" y="372"/>
                  </a:cubicBezTo>
                  <a:cubicBezTo>
                    <a:pt x="1947" y="406"/>
                    <a:pt x="1743" y="244"/>
                    <a:pt x="1667" y="281"/>
                  </a:cubicBezTo>
                  <a:cubicBezTo>
                    <a:pt x="1591" y="318"/>
                    <a:pt x="1473" y="490"/>
                    <a:pt x="1485" y="594"/>
                  </a:cubicBezTo>
                  <a:cubicBezTo>
                    <a:pt x="1497" y="698"/>
                    <a:pt x="1634" y="887"/>
                    <a:pt x="1738" y="907"/>
                  </a:cubicBezTo>
                  <a:cubicBezTo>
                    <a:pt x="1842" y="927"/>
                    <a:pt x="2033" y="801"/>
                    <a:pt x="2112" y="715"/>
                  </a:cubicBezTo>
                  <a:cubicBezTo>
                    <a:pt x="2191" y="629"/>
                    <a:pt x="2141" y="502"/>
                    <a:pt x="2213" y="392"/>
                  </a:cubicBezTo>
                  <a:cubicBezTo>
                    <a:pt x="2285" y="282"/>
                    <a:pt x="2430" y="60"/>
                    <a:pt x="2546" y="58"/>
                  </a:cubicBezTo>
                  <a:cubicBezTo>
                    <a:pt x="2662" y="56"/>
                    <a:pt x="2900" y="342"/>
                    <a:pt x="2910" y="382"/>
                  </a:cubicBezTo>
                  <a:cubicBezTo>
                    <a:pt x="2920" y="422"/>
                    <a:pt x="2681" y="267"/>
                    <a:pt x="2607" y="301"/>
                  </a:cubicBezTo>
                  <a:cubicBezTo>
                    <a:pt x="2533" y="335"/>
                    <a:pt x="2483" y="508"/>
                    <a:pt x="2465" y="584"/>
                  </a:cubicBezTo>
                  <a:cubicBezTo>
                    <a:pt x="2447" y="660"/>
                    <a:pt x="2434" y="704"/>
                    <a:pt x="2496" y="756"/>
                  </a:cubicBezTo>
                  <a:cubicBezTo>
                    <a:pt x="2558" y="808"/>
                    <a:pt x="2746" y="895"/>
                    <a:pt x="2839" y="897"/>
                  </a:cubicBezTo>
                  <a:cubicBezTo>
                    <a:pt x="2932" y="899"/>
                    <a:pt x="3008" y="813"/>
                    <a:pt x="3052" y="766"/>
                  </a:cubicBezTo>
                  <a:cubicBezTo>
                    <a:pt x="3096" y="719"/>
                    <a:pt x="3080" y="675"/>
                    <a:pt x="3102" y="614"/>
                  </a:cubicBezTo>
                  <a:cubicBezTo>
                    <a:pt x="3124" y="553"/>
                    <a:pt x="3151" y="476"/>
                    <a:pt x="3183" y="402"/>
                  </a:cubicBezTo>
                  <a:cubicBezTo>
                    <a:pt x="3215" y="328"/>
                    <a:pt x="3244" y="228"/>
                    <a:pt x="3294" y="169"/>
                  </a:cubicBezTo>
                  <a:cubicBezTo>
                    <a:pt x="3344" y="110"/>
                    <a:pt x="3417" y="58"/>
                    <a:pt x="3486" y="48"/>
                  </a:cubicBezTo>
                  <a:cubicBezTo>
                    <a:pt x="3555" y="38"/>
                    <a:pt x="3639" y="55"/>
                    <a:pt x="3708" y="109"/>
                  </a:cubicBezTo>
                  <a:cubicBezTo>
                    <a:pt x="3777" y="163"/>
                    <a:pt x="3923" y="350"/>
                    <a:pt x="3900" y="372"/>
                  </a:cubicBezTo>
                  <a:cubicBezTo>
                    <a:pt x="3877" y="394"/>
                    <a:pt x="3641" y="222"/>
                    <a:pt x="3567" y="240"/>
                  </a:cubicBezTo>
                  <a:cubicBezTo>
                    <a:pt x="3493" y="258"/>
                    <a:pt x="3480" y="422"/>
                    <a:pt x="3456" y="483"/>
                  </a:cubicBezTo>
                  <a:cubicBezTo>
                    <a:pt x="3432" y="544"/>
                    <a:pt x="3422" y="559"/>
                    <a:pt x="3425" y="604"/>
                  </a:cubicBezTo>
                  <a:cubicBezTo>
                    <a:pt x="3428" y="649"/>
                    <a:pt x="3449" y="719"/>
                    <a:pt x="3476" y="756"/>
                  </a:cubicBezTo>
                  <a:cubicBezTo>
                    <a:pt x="3503" y="793"/>
                    <a:pt x="3545" y="809"/>
                    <a:pt x="3587" y="826"/>
                  </a:cubicBezTo>
                  <a:cubicBezTo>
                    <a:pt x="3629" y="843"/>
                    <a:pt x="3677" y="862"/>
                    <a:pt x="3729" y="857"/>
                  </a:cubicBezTo>
                  <a:cubicBezTo>
                    <a:pt x="3781" y="852"/>
                    <a:pt x="3833" y="841"/>
                    <a:pt x="3900" y="796"/>
                  </a:cubicBezTo>
                  <a:cubicBezTo>
                    <a:pt x="3967" y="751"/>
                    <a:pt x="4087" y="646"/>
                    <a:pt x="4133" y="584"/>
                  </a:cubicBezTo>
                  <a:cubicBezTo>
                    <a:pt x="4179" y="522"/>
                    <a:pt x="4123" y="516"/>
                    <a:pt x="4173" y="422"/>
                  </a:cubicBezTo>
                  <a:cubicBezTo>
                    <a:pt x="4223" y="328"/>
                    <a:pt x="4320" y="36"/>
                    <a:pt x="4436" y="18"/>
                  </a:cubicBezTo>
                  <a:cubicBezTo>
                    <a:pt x="4552" y="0"/>
                    <a:pt x="4849" y="274"/>
                    <a:pt x="4871" y="311"/>
                  </a:cubicBezTo>
                  <a:cubicBezTo>
                    <a:pt x="4893" y="348"/>
                    <a:pt x="4643" y="208"/>
                    <a:pt x="4567" y="240"/>
                  </a:cubicBezTo>
                  <a:cubicBezTo>
                    <a:pt x="4491" y="272"/>
                    <a:pt x="4441" y="422"/>
                    <a:pt x="4416" y="503"/>
                  </a:cubicBezTo>
                  <a:cubicBezTo>
                    <a:pt x="4391" y="584"/>
                    <a:pt x="4387" y="671"/>
                    <a:pt x="4416" y="725"/>
                  </a:cubicBezTo>
                  <a:cubicBezTo>
                    <a:pt x="4445" y="779"/>
                    <a:pt x="4509" y="802"/>
                    <a:pt x="4588" y="826"/>
                  </a:cubicBezTo>
                  <a:cubicBezTo>
                    <a:pt x="4667" y="850"/>
                    <a:pt x="4810" y="904"/>
                    <a:pt x="4891" y="867"/>
                  </a:cubicBezTo>
                  <a:cubicBezTo>
                    <a:pt x="4972" y="830"/>
                    <a:pt x="5029" y="686"/>
                    <a:pt x="5073" y="604"/>
                  </a:cubicBezTo>
                  <a:cubicBezTo>
                    <a:pt x="5117" y="522"/>
                    <a:pt x="5116" y="451"/>
                    <a:pt x="5153" y="372"/>
                  </a:cubicBezTo>
                  <a:cubicBezTo>
                    <a:pt x="5190" y="293"/>
                    <a:pt x="5238" y="181"/>
                    <a:pt x="5295" y="129"/>
                  </a:cubicBezTo>
                  <a:cubicBezTo>
                    <a:pt x="5352" y="77"/>
                    <a:pt x="5423" y="48"/>
                    <a:pt x="5497" y="58"/>
                  </a:cubicBezTo>
                  <a:cubicBezTo>
                    <a:pt x="5571" y="68"/>
                    <a:pt x="5688" y="126"/>
                    <a:pt x="5740" y="190"/>
                  </a:cubicBezTo>
                  <a:cubicBezTo>
                    <a:pt x="5792" y="254"/>
                    <a:pt x="5837" y="434"/>
                    <a:pt x="5810" y="442"/>
                  </a:cubicBezTo>
                  <a:cubicBezTo>
                    <a:pt x="5783" y="450"/>
                    <a:pt x="5652" y="222"/>
                    <a:pt x="5578" y="240"/>
                  </a:cubicBezTo>
                  <a:cubicBezTo>
                    <a:pt x="5504" y="258"/>
                    <a:pt x="5393" y="472"/>
                    <a:pt x="5366" y="553"/>
                  </a:cubicBezTo>
                  <a:cubicBezTo>
                    <a:pt x="5339" y="634"/>
                    <a:pt x="5388" y="678"/>
                    <a:pt x="5416" y="725"/>
                  </a:cubicBezTo>
                  <a:cubicBezTo>
                    <a:pt x="5444" y="772"/>
                    <a:pt x="5487" y="812"/>
                    <a:pt x="5537" y="836"/>
                  </a:cubicBezTo>
                  <a:cubicBezTo>
                    <a:pt x="5587" y="860"/>
                    <a:pt x="5684" y="879"/>
                    <a:pt x="5719" y="867"/>
                  </a:cubicBezTo>
                  <a:cubicBezTo>
                    <a:pt x="5754" y="855"/>
                    <a:pt x="5743" y="781"/>
                    <a:pt x="5750" y="766"/>
                  </a:cubicBezTo>
                </a:path>
              </a:pathLst>
            </a:custGeom>
            <a:noFill/>
            <a:ln w="38100" cap="flat" cmpd="sng">
              <a:solidFill>
                <a:srgbClr val="33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21" name="Freeform 11"/>
            <p:cNvSpPr>
              <a:spLocks/>
            </p:cNvSpPr>
            <p:nvPr/>
          </p:nvSpPr>
          <p:spPr bwMode="auto">
            <a:xfrm rot="27553" flipH="1">
              <a:off x="1521" y="2799"/>
              <a:ext cx="1531" cy="147"/>
            </a:xfrm>
            <a:custGeom>
              <a:avLst/>
              <a:gdLst>
                <a:gd name="T0" fmla="*/ 0 w 5837"/>
                <a:gd name="T1" fmla="*/ 0 h 927"/>
                <a:gd name="T2" fmla="*/ 3 w 5837"/>
                <a:gd name="T3" fmla="*/ 0 h 927"/>
                <a:gd name="T4" fmla="*/ 5 w 5837"/>
                <a:gd name="T5" fmla="*/ 0 h 927"/>
                <a:gd name="T6" fmla="*/ 3 w 5837"/>
                <a:gd name="T7" fmla="*/ 0 h 927"/>
                <a:gd name="T8" fmla="*/ 2 w 5837"/>
                <a:gd name="T9" fmla="*/ 0 h 927"/>
                <a:gd name="T10" fmla="*/ 3 w 5837"/>
                <a:gd name="T11" fmla="*/ 0 h 927"/>
                <a:gd name="T12" fmla="*/ 5 w 5837"/>
                <a:gd name="T13" fmla="*/ 0 h 927"/>
                <a:gd name="T14" fmla="*/ 6 w 5837"/>
                <a:gd name="T15" fmla="*/ 0 h 927"/>
                <a:gd name="T16" fmla="*/ 8 w 5837"/>
                <a:gd name="T17" fmla="*/ 0 h 927"/>
                <a:gd name="T18" fmla="*/ 9 w 5837"/>
                <a:gd name="T19" fmla="*/ 0 h 927"/>
                <a:gd name="T20" fmla="*/ 8 w 5837"/>
                <a:gd name="T21" fmla="*/ 0 h 927"/>
                <a:gd name="T22" fmla="*/ 7 w 5837"/>
                <a:gd name="T23" fmla="*/ 0 h 927"/>
                <a:gd name="T24" fmla="*/ 8 w 5837"/>
                <a:gd name="T25" fmla="*/ 1 h 927"/>
                <a:gd name="T26" fmla="*/ 10 w 5837"/>
                <a:gd name="T27" fmla="*/ 0 h 927"/>
                <a:gd name="T28" fmla="*/ 10 w 5837"/>
                <a:gd name="T29" fmla="*/ 0 h 927"/>
                <a:gd name="T30" fmla="*/ 12 w 5837"/>
                <a:gd name="T31" fmla="*/ 0 h 927"/>
                <a:gd name="T32" fmla="*/ 14 w 5837"/>
                <a:gd name="T33" fmla="*/ 0 h 927"/>
                <a:gd name="T34" fmla="*/ 12 w 5837"/>
                <a:gd name="T35" fmla="*/ 0 h 927"/>
                <a:gd name="T36" fmla="*/ 12 w 5837"/>
                <a:gd name="T37" fmla="*/ 0 h 927"/>
                <a:gd name="T38" fmla="*/ 12 w 5837"/>
                <a:gd name="T39" fmla="*/ 0 h 927"/>
                <a:gd name="T40" fmla="*/ 13 w 5837"/>
                <a:gd name="T41" fmla="*/ 1 h 927"/>
                <a:gd name="T42" fmla="*/ 14 w 5837"/>
                <a:gd name="T43" fmla="*/ 0 h 927"/>
                <a:gd name="T44" fmla="*/ 15 w 5837"/>
                <a:gd name="T45" fmla="*/ 0 h 927"/>
                <a:gd name="T46" fmla="*/ 15 w 5837"/>
                <a:gd name="T47" fmla="*/ 0 h 927"/>
                <a:gd name="T48" fmla="*/ 16 w 5837"/>
                <a:gd name="T49" fmla="*/ 0 h 927"/>
                <a:gd name="T50" fmla="*/ 17 w 5837"/>
                <a:gd name="T51" fmla="*/ 0 h 927"/>
                <a:gd name="T52" fmla="*/ 18 w 5837"/>
                <a:gd name="T53" fmla="*/ 0 h 927"/>
                <a:gd name="T54" fmla="*/ 18 w 5837"/>
                <a:gd name="T55" fmla="*/ 0 h 927"/>
                <a:gd name="T56" fmla="*/ 17 w 5837"/>
                <a:gd name="T57" fmla="*/ 0 h 927"/>
                <a:gd name="T58" fmla="*/ 16 w 5837"/>
                <a:gd name="T59" fmla="*/ 0 h 927"/>
                <a:gd name="T60" fmla="*/ 16 w 5837"/>
                <a:gd name="T61" fmla="*/ 0 h 927"/>
                <a:gd name="T62" fmla="*/ 17 w 5837"/>
                <a:gd name="T63" fmla="*/ 0 h 927"/>
                <a:gd name="T64" fmla="*/ 17 w 5837"/>
                <a:gd name="T65" fmla="*/ 0 h 927"/>
                <a:gd name="T66" fmla="*/ 18 w 5837"/>
                <a:gd name="T67" fmla="*/ 0 h 927"/>
                <a:gd name="T68" fmla="*/ 18 w 5837"/>
                <a:gd name="T69" fmla="*/ 0 h 927"/>
                <a:gd name="T70" fmla="*/ 19 w 5837"/>
                <a:gd name="T71" fmla="*/ 0 h 927"/>
                <a:gd name="T72" fmla="*/ 20 w 5837"/>
                <a:gd name="T73" fmla="*/ 0 h 927"/>
                <a:gd name="T74" fmla="*/ 21 w 5837"/>
                <a:gd name="T75" fmla="*/ 0 h 927"/>
                <a:gd name="T76" fmla="*/ 23 w 5837"/>
                <a:gd name="T77" fmla="*/ 0 h 927"/>
                <a:gd name="T78" fmla="*/ 22 w 5837"/>
                <a:gd name="T79" fmla="*/ 0 h 927"/>
                <a:gd name="T80" fmla="*/ 21 w 5837"/>
                <a:gd name="T81" fmla="*/ 0 h 927"/>
                <a:gd name="T82" fmla="*/ 21 w 5837"/>
                <a:gd name="T83" fmla="*/ 0 h 927"/>
                <a:gd name="T84" fmla="*/ 22 w 5837"/>
                <a:gd name="T85" fmla="*/ 0 h 927"/>
                <a:gd name="T86" fmla="*/ 23 w 5837"/>
                <a:gd name="T87" fmla="*/ 0 h 927"/>
                <a:gd name="T88" fmla="*/ 24 w 5837"/>
                <a:gd name="T89" fmla="*/ 0 h 927"/>
                <a:gd name="T90" fmla="*/ 24 w 5837"/>
                <a:gd name="T91" fmla="*/ 0 h 927"/>
                <a:gd name="T92" fmla="*/ 25 w 5837"/>
                <a:gd name="T93" fmla="*/ 0 h 927"/>
                <a:gd name="T94" fmla="*/ 26 w 5837"/>
                <a:gd name="T95" fmla="*/ 0 h 927"/>
                <a:gd name="T96" fmla="*/ 27 w 5837"/>
                <a:gd name="T97" fmla="*/ 0 h 927"/>
                <a:gd name="T98" fmla="*/ 28 w 5837"/>
                <a:gd name="T99" fmla="*/ 0 h 927"/>
                <a:gd name="T100" fmla="*/ 26 w 5837"/>
                <a:gd name="T101" fmla="*/ 0 h 927"/>
                <a:gd name="T102" fmla="*/ 25 w 5837"/>
                <a:gd name="T103" fmla="*/ 0 h 927"/>
                <a:gd name="T104" fmla="*/ 26 w 5837"/>
                <a:gd name="T105" fmla="*/ 0 h 927"/>
                <a:gd name="T106" fmla="*/ 26 w 5837"/>
                <a:gd name="T107" fmla="*/ 0 h 927"/>
                <a:gd name="T108" fmla="*/ 27 w 5837"/>
                <a:gd name="T109" fmla="*/ 0 h 927"/>
                <a:gd name="T110" fmla="*/ 27 w 5837"/>
                <a:gd name="T111" fmla="*/ 0 h 92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837"/>
                <a:gd name="T169" fmla="*/ 0 h 927"/>
                <a:gd name="T170" fmla="*/ 5837 w 5837"/>
                <a:gd name="T171" fmla="*/ 927 h 92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837" h="927">
                  <a:moveTo>
                    <a:pt x="0" y="816"/>
                  </a:moveTo>
                  <a:cubicBezTo>
                    <a:pt x="194" y="488"/>
                    <a:pt x="388" y="161"/>
                    <a:pt x="556" y="99"/>
                  </a:cubicBezTo>
                  <a:cubicBezTo>
                    <a:pt x="724" y="37"/>
                    <a:pt x="987" y="408"/>
                    <a:pt x="1010" y="442"/>
                  </a:cubicBezTo>
                  <a:cubicBezTo>
                    <a:pt x="1033" y="476"/>
                    <a:pt x="790" y="276"/>
                    <a:pt x="697" y="301"/>
                  </a:cubicBezTo>
                  <a:cubicBezTo>
                    <a:pt x="604" y="326"/>
                    <a:pt x="450" y="498"/>
                    <a:pt x="455" y="594"/>
                  </a:cubicBezTo>
                  <a:cubicBezTo>
                    <a:pt x="460" y="690"/>
                    <a:pt x="624" y="864"/>
                    <a:pt x="727" y="877"/>
                  </a:cubicBezTo>
                  <a:cubicBezTo>
                    <a:pt x="830" y="890"/>
                    <a:pt x="982" y="769"/>
                    <a:pt x="1071" y="675"/>
                  </a:cubicBezTo>
                  <a:cubicBezTo>
                    <a:pt x="1160" y="581"/>
                    <a:pt x="1170" y="410"/>
                    <a:pt x="1263" y="311"/>
                  </a:cubicBezTo>
                  <a:cubicBezTo>
                    <a:pt x="1356" y="212"/>
                    <a:pt x="1514" y="69"/>
                    <a:pt x="1627" y="79"/>
                  </a:cubicBezTo>
                  <a:cubicBezTo>
                    <a:pt x="1740" y="89"/>
                    <a:pt x="1933" y="338"/>
                    <a:pt x="1940" y="372"/>
                  </a:cubicBezTo>
                  <a:cubicBezTo>
                    <a:pt x="1947" y="406"/>
                    <a:pt x="1743" y="244"/>
                    <a:pt x="1667" y="281"/>
                  </a:cubicBezTo>
                  <a:cubicBezTo>
                    <a:pt x="1591" y="318"/>
                    <a:pt x="1473" y="490"/>
                    <a:pt x="1485" y="594"/>
                  </a:cubicBezTo>
                  <a:cubicBezTo>
                    <a:pt x="1497" y="698"/>
                    <a:pt x="1634" y="887"/>
                    <a:pt x="1738" y="907"/>
                  </a:cubicBezTo>
                  <a:cubicBezTo>
                    <a:pt x="1842" y="927"/>
                    <a:pt x="2033" y="801"/>
                    <a:pt x="2112" y="715"/>
                  </a:cubicBezTo>
                  <a:cubicBezTo>
                    <a:pt x="2191" y="629"/>
                    <a:pt x="2141" y="502"/>
                    <a:pt x="2213" y="392"/>
                  </a:cubicBezTo>
                  <a:cubicBezTo>
                    <a:pt x="2285" y="282"/>
                    <a:pt x="2430" y="60"/>
                    <a:pt x="2546" y="58"/>
                  </a:cubicBezTo>
                  <a:cubicBezTo>
                    <a:pt x="2662" y="56"/>
                    <a:pt x="2900" y="342"/>
                    <a:pt x="2910" y="382"/>
                  </a:cubicBezTo>
                  <a:cubicBezTo>
                    <a:pt x="2920" y="422"/>
                    <a:pt x="2681" y="267"/>
                    <a:pt x="2607" y="301"/>
                  </a:cubicBezTo>
                  <a:cubicBezTo>
                    <a:pt x="2533" y="335"/>
                    <a:pt x="2483" y="508"/>
                    <a:pt x="2465" y="584"/>
                  </a:cubicBezTo>
                  <a:cubicBezTo>
                    <a:pt x="2447" y="660"/>
                    <a:pt x="2434" y="704"/>
                    <a:pt x="2496" y="756"/>
                  </a:cubicBezTo>
                  <a:cubicBezTo>
                    <a:pt x="2558" y="808"/>
                    <a:pt x="2746" y="895"/>
                    <a:pt x="2839" y="897"/>
                  </a:cubicBezTo>
                  <a:cubicBezTo>
                    <a:pt x="2932" y="899"/>
                    <a:pt x="3008" y="813"/>
                    <a:pt x="3052" y="766"/>
                  </a:cubicBezTo>
                  <a:cubicBezTo>
                    <a:pt x="3096" y="719"/>
                    <a:pt x="3080" y="675"/>
                    <a:pt x="3102" y="614"/>
                  </a:cubicBezTo>
                  <a:cubicBezTo>
                    <a:pt x="3124" y="553"/>
                    <a:pt x="3151" y="476"/>
                    <a:pt x="3183" y="402"/>
                  </a:cubicBezTo>
                  <a:cubicBezTo>
                    <a:pt x="3215" y="328"/>
                    <a:pt x="3244" y="228"/>
                    <a:pt x="3294" y="169"/>
                  </a:cubicBezTo>
                  <a:cubicBezTo>
                    <a:pt x="3344" y="110"/>
                    <a:pt x="3417" y="58"/>
                    <a:pt x="3486" y="48"/>
                  </a:cubicBezTo>
                  <a:cubicBezTo>
                    <a:pt x="3555" y="38"/>
                    <a:pt x="3639" y="55"/>
                    <a:pt x="3708" y="109"/>
                  </a:cubicBezTo>
                  <a:cubicBezTo>
                    <a:pt x="3777" y="163"/>
                    <a:pt x="3923" y="350"/>
                    <a:pt x="3900" y="372"/>
                  </a:cubicBezTo>
                  <a:cubicBezTo>
                    <a:pt x="3877" y="394"/>
                    <a:pt x="3641" y="222"/>
                    <a:pt x="3567" y="240"/>
                  </a:cubicBezTo>
                  <a:cubicBezTo>
                    <a:pt x="3493" y="258"/>
                    <a:pt x="3480" y="422"/>
                    <a:pt x="3456" y="483"/>
                  </a:cubicBezTo>
                  <a:cubicBezTo>
                    <a:pt x="3432" y="544"/>
                    <a:pt x="3422" y="559"/>
                    <a:pt x="3425" y="604"/>
                  </a:cubicBezTo>
                  <a:cubicBezTo>
                    <a:pt x="3428" y="649"/>
                    <a:pt x="3449" y="719"/>
                    <a:pt x="3476" y="756"/>
                  </a:cubicBezTo>
                  <a:cubicBezTo>
                    <a:pt x="3503" y="793"/>
                    <a:pt x="3545" y="809"/>
                    <a:pt x="3587" y="826"/>
                  </a:cubicBezTo>
                  <a:cubicBezTo>
                    <a:pt x="3629" y="843"/>
                    <a:pt x="3677" y="862"/>
                    <a:pt x="3729" y="857"/>
                  </a:cubicBezTo>
                  <a:cubicBezTo>
                    <a:pt x="3781" y="852"/>
                    <a:pt x="3833" y="841"/>
                    <a:pt x="3900" y="796"/>
                  </a:cubicBezTo>
                  <a:cubicBezTo>
                    <a:pt x="3967" y="751"/>
                    <a:pt x="4087" y="646"/>
                    <a:pt x="4133" y="584"/>
                  </a:cubicBezTo>
                  <a:cubicBezTo>
                    <a:pt x="4179" y="522"/>
                    <a:pt x="4123" y="516"/>
                    <a:pt x="4173" y="422"/>
                  </a:cubicBezTo>
                  <a:cubicBezTo>
                    <a:pt x="4223" y="328"/>
                    <a:pt x="4320" y="36"/>
                    <a:pt x="4436" y="18"/>
                  </a:cubicBezTo>
                  <a:cubicBezTo>
                    <a:pt x="4552" y="0"/>
                    <a:pt x="4849" y="274"/>
                    <a:pt x="4871" y="311"/>
                  </a:cubicBezTo>
                  <a:cubicBezTo>
                    <a:pt x="4893" y="348"/>
                    <a:pt x="4643" y="208"/>
                    <a:pt x="4567" y="240"/>
                  </a:cubicBezTo>
                  <a:cubicBezTo>
                    <a:pt x="4491" y="272"/>
                    <a:pt x="4441" y="422"/>
                    <a:pt x="4416" y="503"/>
                  </a:cubicBezTo>
                  <a:cubicBezTo>
                    <a:pt x="4391" y="584"/>
                    <a:pt x="4387" y="671"/>
                    <a:pt x="4416" y="725"/>
                  </a:cubicBezTo>
                  <a:cubicBezTo>
                    <a:pt x="4445" y="779"/>
                    <a:pt x="4509" y="802"/>
                    <a:pt x="4588" y="826"/>
                  </a:cubicBezTo>
                  <a:cubicBezTo>
                    <a:pt x="4667" y="850"/>
                    <a:pt x="4810" y="904"/>
                    <a:pt x="4891" y="867"/>
                  </a:cubicBezTo>
                  <a:cubicBezTo>
                    <a:pt x="4972" y="830"/>
                    <a:pt x="5029" y="686"/>
                    <a:pt x="5073" y="604"/>
                  </a:cubicBezTo>
                  <a:cubicBezTo>
                    <a:pt x="5117" y="522"/>
                    <a:pt x="5116" y="451"/>
                    <a:pt x="5153" y="372"/>
                  </a:cubicBezTo>
                  <a:cubicBezTo>
                    <a:pt x="5190" y="293"/>
                    <a:pt x="5238" y="181"/>
                    <a:pt x="5295" y="129"/>
                  </a:cubicBezTo>
                  <a:cubicBezTo>
                    <a:pt x="5352" y="77"/>
                    <a:pt x="5423" y="48"/>
                    <a:pt x="5497" y="58"/>
                  </a:cubicBezTo>
                  <a:cubicBezTo>
                    <a:pt x="5571" y="68"/>
                    <a:pt x="5688" y="126"/>
                    <a:pt x="5740" y="190"/>
                  </a:cubicBezTo>
                  <a:cubicBezTo>
                    <a:pt x="5792" y="254"/>
                    <a:pt x="5837" y="434"/>
                    <a:pt x="5810" y="442"/>
                  </a:cubicBezTo>
                  <a:cubicBezTo>
                    <a:pt x="5783" y="450"/>
                    <a:pt x="5652" y="222"/>
                    <a:pt x="5578" y="240"/>
                  </a:cubicBezTo>
                  <a:cubicBezTo>
                    <a:pt x="5504" y="258"/>
                    <a:pt x="5393" y="472"/>
                    <a:pt x="5366" y="553"/>
                  </a:cubicBezTo>
                  <a:cubicBezTo>
                    <a:pt x="5339" y="634"/>
                    <a:pt x="5388" y="678"/>
                    <a:pt x="5416" y="725"/>
                  </a:cubicBezTo>
                  <a:cubicBezTo>
                    <a:pt x="5444" y="772"/>
                    <a:pt x="5487" y="812"/>
                    <a:pt x="5537" y="836"/>
                  </a:cubicBezTo>
                  <a:cubicBezTo>
                    <a:pt x="5587" y="860"/>
                    <a:pt x="5684" y="879"/>
                    <a:pt x="5719" y="867"/>
                  </a:cubicBezTo>
                  <a:cubicBezTo>
                    <a:pt x="5754" y="855"/>
                    <a:pt x="5743" y="781"/>
                    <a:pt x="5750" y="766"/>
                  </a:cubicBezTo>
                </a:path>
              </a:pathLst>
            </a:custGeom>
            <a:noFill/>
            <a:ln w="38100" cap="flat" cmpd="sng">
              <a:solidFill>
                <a:srgbClr val="33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22" name="Freeform 12"/>
            <p:cNvSpPr>
              <a:spLocks/>
            </p:cNvSpPr>
            <p:nvPr/>
          </p:nvSpPr>
          <p:spPr bwMode="auto">
            <a:xfrm rot="27553" flipH="1">
              <a:off x="3030" y="2814"/>
              <a:ext cx="1531" cy="147"/>
            </a:xfrm>
            <a:custGeom>
              <a:avLst/>
              <a:gdLst>
                <a:gd name="T0" fmla="*/ 0 w 5837"/>
                <a:gd name="T1" fmla="*/ 0 h 927"/>
                <a:gd name="T2" fmla="*/ 3 w 5837"/>
                <a:gd name="T3" fmla="*/ 0 h 927"/>
                <a:gd name="T4" fmla="*/ 5 w 5837"/>
                <a:gd name="T5" fmla="*/ 0 h 927"/>
                <a:gd name="T6" fmla="*/ 3 w 5837"/>
                <a:gd name="T7" fmla="*/ 0 h 927"/>
                <a:gd name="T8" fmla="*/ 2 w 5837"/>
                <a:gd name="T9" fmla="*/ 0 h 927"/>
                <a:gd name="T10" fmla="*/ 3 w 5837"/>
                <a:gd name="T11" fmla="*/ 0 h 927"/>
                <a:gd name="T12" fmla="*/ 5 w 5837"/>
                <a:gd name="T13" fmla="*/ 0 h 927"/>
                <a:gd name="T14" fmla="*/ 6 w 5837"/>
                <a:gd name="T15" fmla="*/ 0 h 927"/>
                <a:gd name="T16" fmla="*/ 8 w 5837"/>
                <a:gd name="T17" fmla="*/ 0 h 927"/>
                <a:gd name="T18" fmla="*/ 9 w 5837"/>
                <a:gd name="T19" fmla="*/ 0 h 927"/>
                <a:gd name="T20" fmla="*/ 8 w 5837"/>
                <a:gd name="T21" fmla="*/ 0 h 927"/>
                <a:gd name="T22" fmla="*/ 7 w 5837"/>
                <a:gd name="T23" fmla="*/ 0 h 927"/>
                <a:gd name="T24" fmla="*/ 8 w 5837"/>
                <a:gd name="T25" fmla="*/ 1 h 927"/>
                <a:gd name="T26" fmla="*/ 10 w 5837"/>
                <a:gd name="T27" fmla="*/ 0 h 927"/>
                <a:gd name="T28" fmla="*/ 10 w 5837"/>
                <a:gd name="T29" fmla="*/ 0 h 927"/>
                <a:gd name="T30" fmla="*/ 12 w 5837"/>
                <a:gd name="T31" fmla="*/ 0 h 927"/>
                <a:gd name="T32" fmla="*/ 14 w 5837"/>
                <a:gd name="T33" fmla="*/ 0 h 927"/>
                <a:gd name="T34" fmla="*/ 12 w 5837"/>
                <a:gd name="T35" fmla="*/ 0 h 927"/>
                <a:gd name="T36" fmla="*/ 12 w 5837"/>
                <a:gd name="T37" fmla="*/ 0 h 927"/>
                <a:gd name="T38" fmla="*/ 12 w 5837"/>
                <a:gd name="T39" fmla="*/ 0 h 927"/>
                <a:gd name="T40" fmla="*/ 13 w 5837"/>
                <a:gd name="T41" fmla="*/ 1 h 927"/>
                <a:gd name="T42" fmla="*/ 14 w 5837"/>
                <a:gd name="T43" fmla="*/ 0 h 927"/>
                <a:gd name="T44" fmla="*/ 15 w 5837"/>
                <a:gd name="T45" fmla="*/ 0 h 927"/>
                <a:gd name="T46" fmla="*/ 15 w 5837"/>
                <a:gd name="T47" fmla="*/ 0 h 927"/>
                <a:gd name="T48" fmla="*/ 16 w 5837"/>
                <a:gd name="T49" fmla="*/ 0 h 927"/>
                <a:gd name="T50" fmla="*/ 17 w 5837"/>
                <a:gd name="T51" fmla="*/ 0 h 927"/>
                <a:gd name="T52" fmla="*/ 18 w 5837"/>
                <a:gd name="T53" fmla="*/ 0 h 927"/>
                <a:gd name="T54" fmla="*/ 18 w 5837"/>
                <a:gd name="T55" fmla="*/ 0 h 927"/>
                <a:gd name="T56" fmla="*/ 17 w 5837"/>
                <a:gd name="T57" fmla="*/ 0 h 927"/>
                <a:gd name="T58" fmla="*/ 16 w 5837"/>
                <a:gd name="T59" fmla="*/ 0 h 927"/>
                <a:gd name="T60" fmla="*/ 16 w 5837"/>
                <a:gd name="T61" fmla="*/ 0 h 927"/>
                <a:gd name="T62" fmla="*/ 17 w 5837"/>
                <a:gd name="T63" fmla="*/ 0 h 927"/>
                <a:gd name="T64" fmla="*/ 17 w 5837"/>
                <a:gd name="T65" fmla="*/ 0 h 927"/>
                <a:gd name="T66" fmla="*/ 18 w 5837"/>
                <a:gd name="T67" fmla="*/ 0 h 927"/>
                <a:gd name="T68" fmla="*/ 18 w 5837"/>
                <a:gd name="T69" fmla="*/ 0 h 927"/>
                <a:gd name="T70" fmla="*/ 19 w 5837"/>
                <a:gd name="T71" fmla="*/ 0 h 927"/>
                <a:gd name="T72" fmla="*/ 20 w 5837"/>
                <a:gd name="T73" fmla="*/ 0 h 927"/>
                <a:gd name="T74" fmla="*/ 21 w 5837"/>
                <a:gd name="T75" fmla="*/ 0 h 927"/>
                <a:gd name="T76" fmla="*/ 23 w 5837"/>
                <a:gd name="T77" fmla="*/ 0 h 927"/>
                <a:gd name="T78" fmla="*/ 22 w 5837"/>
                <a:gd name="T79" fmla="*/ 0 h 927"/>
                <a:gd name="T80" fmla="*/ 21 w 5837"/>
                <a:gd name="T81" fmla="*/ 0 h 927"/>
                <a:gd name="T82" fmla="*/ 21 w 5837"/>
                <a:gd name="T83" fmla="*/ 0 h 927"/>
                <a:gd name="T84" fmla="*/ 22 w 5837"/>
                <a:gd name="T85" fmla="*/ 0 h 927"/>
                <a:gd name="T86" fmla="*/ 23 w 5837"/>
                <a:gd name="T87" fmla="*/ 0 h 927"/>
                <a:gd name="T88" fmla="*/ 24 w 5837"/>
                <a:gd name="T89" fmla="*/ 0 h 927"/>
                <a:gd name="T90" fmla="*/ 24 w 5837"/>
                <a:gd name="T91" fmla="*/ 0 h 927"/>
                <a:gd name="T92" fmla="*/ 25 w 5837"/>
                <a:gd name="T93" fmla="*/ 0 h 927"/>
                <a:gd name="T94" fmla="*/ 26 w 5837"/>
                <a:gd name="T95" fmla="*/ 0 h 927"/>
                <a:gd name="T96" fmla="*/ 27 w 5837"/>
                <a:gd name="T97" fmla="*/ 0 h 927"/>
                <a:gd name="T98" fmla="*/ 28 w 5837"/>
                <a:gd name="T99" fmla="*/ 0 h 927"/>
                <a:gd name="T100" fmla="*/ 26 w 5837"/>
                <a:gd name="T101" fmla="*/ 0 h 927"/>
                <a:gd name="T102" fmla="*/ 25 w 5837"/>
                <a:gd name="T103" fmla="*/ 0 h 927"/>
                <a:gd name="T104" fmla="*/ 26 w 5837"/>
                <a:gd name="T105" fmla="*/ 0 h 927"/>
                <a:gd name="T106" fmla="*/ 26 w 5837"/>
                <a:gd name="T107" fmla="*/ 0 h 927"/>
                <a:gd name="T108" fmla="*/ 27 w 5837"/>
                <a:gd name="T109" fmla="*/ 0 h 927"/>
                <a:gd name="T110" fmla="*/ 27 w 5837"/>
                <a:gd name="T111" fmla="*/ 0 h 92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837"/>
                <a:gd name="T169" fmla="*/ 0 h 927"/>
                <a:gd name="T170" fmla="*/ 5837 w 5837"/>
                <a:gd name="T171" fmla="*/ 927 h 92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837" h="927">
                  <a:moveTo>
                    <a:pt x="0" y="816"/>
                  </a:moveTo>
                  <a:cubicBezTo>
                    <a:pt x="194" y="488"/>
                    <a:pt x="388" y="161"/>
                    <a:pt x="556" y="99"/>
                  </a:cubicBezTo>
                  <a:cubicBezTo>
                    <a:pt x="724" y="37"/>
                    <a:pt x="987" y="408"/>
                    <a:pt x="1010" y="442"/>
                  </a:cubicBezTo>
                  <a:cubicBezTo>
                    <a:pt x="1033" y="476"/>
                    <a:pt x="790" y="276"/>
                    <a:pt x="697" y="301"/>
                  </a:cubicBezTo>
                  <a:cubicBezTo>
                    <a:pt x="604" y="326"/>
                    <a:pt x="450" y="498"/>
                    <a:pt x="455" y="594"/>
                  </a:cubicBezTo>
                  <a:cubicBezTo>
                    <a:pt x="460" y="690"/>
                    <a:pt x="624" y="864"/>
                    <a:pt x="727" y="877"/>
                  </a:cubicBezTo>
                  <a:cubicBezTo>
                    <a:pt x="830" y="890"/>
                    <a:pt x="982" y="769"/>
                    <a:pt x="1071" y="675"/>
                  </a:cubicBezTo>
                  <a:cubicBezTo>
                    <a:pt x="1160" y="581"/>
                    <a:pt x="1170" y="410"/>
                    <a:pt x="1263" y="311"/>
                  </a:cubicBezTo>
                  <a:cubicBezTo>
                    <a:pt x="1356" y="212"/>
                    <a:pt x="1514" y="69"/>
                    <a:pt x="1627" y="79"/>
                  </a:cubicBezTo>
                  <a:cubicBezTo>
                    <a:pt x="1740" y="89"/>
                    <a:pt x="1933" y="338"/>
                    <a:pt x="1940" y="372"/>
                  </a:cubicBezTo>
                  <a:cubicBezTo>
                    <a:pt x="1947" y="406"/>
                    <a:pt x="1743" y="244"/>
                    <a:pt x="1667" y="281"/>
                  </a:cubicBezTo>
                  <a:cubicBezTo>
                    <a:pt x="1591" y="318"/>
                    <a:pt x="1473" y="490"/>
                    <a:pt x="1485" y="594"/>
                  </a:cubicBezTo>
                  <a:cubicBezTo>
                    <a:pt x="1497" y="698"/>
                    <a:pt x="1634" y="887"/>
                    <a:pt x="1738" y="907"/>
                  </a:cubicBezTo>
                  <a:cubicBezTo>
                    <a:pt x="1842" y="927"/>
                    <a:pt x="2033" y="801"/>
                    <a:pt x="2112" y="715"/>
                  </a:cubicBezTo>
                  <a:cubicBezTo>
                    <a:pt x="2191" y="629"/>
                    <a:pt x="2141" y="502"/>
                    <a:pt x="2213" y="392"/>
                  </a:cubicBezTo>
                  <a:cubicBezTo>
                    <a:pt x="2285" y="282"/>
                    <a:pt x="2430" y="60"/>
                    <a:pt x="2546" y="58"/>
                  </a:cubicBezTo>
                  <a:cubicBezTo>
                    <a:pt x="2662" y="56"/>
                    <a:pt x="2900" y="342"/>
                    <a:pt x="2910" y="382"/>
                  </a:cubicBezTo>
                  <a:cubicBezTo>
                    <a:pt x="2920" y="422"/>
                    <a:pt x="2681" y="267"/>
                    <a:pt x="2607" y="301"/>
                  </a:cubicBezTo>
                  <a:cubicBezTo>
                    <a:pt x="2533" y="335"/>
                    <a:pt x="2483" y="508"/>
                    <a:pt x="2465" y="584"/>
                  </a:cubicBezTo>
                  <a:cubicBezTo>
                    <a:pt x="2447" y="660"/>
                    <a:pt x="2434" y="704"/>
                    <a:pt x="2496" y="756"/>
                  </a:cubicBezTo>
                  <a:cubicBezTo>
                    <a:pt x="2558" y="808"/>
                    <a:pt x="2746" y="895"/>
                    <a:pt x="2839" y="897"/>
                  </a:cubicBezTo>
                  <a:cubicBezTo>
                    <a:pt x="2932" y="899"/>
                    <a:pt x="3008" y="813"/>
                    <a:pt x="3052" y="766"/>
                  </a:cubicBezTo>
                  <a:cubicBezTo>
                    <a:pt x="3096" y="719"/>
                    <a:pt x="3080" y="675"/>
                    <a:pt x="3102" y="614"/>
                  </a:cubicBezTo>
                  <a:cubicBezTo>
                    <a:pt x="3124" y="553"/>
                    <a:pt x="3151" y="476"/>
                    <a:pt x="3183" y="402"/>
                  </a:cubicBezTo>
                  <a:cubicBezTo>
                    <a:pt x="3215" y="328"/>
                    <a:pt x="3244" y="228"/>
                    <a:pt x="3294" y="169"/>
                  </a:cubicBezTo>
                  <a:cubicBezTo>
                    <a:pt x="3344" y="110"/>
                    <a:pt x="3417" y="58"/>
                    <a:pt x="3486" y="48"/>
                  </a:cubicBezTo>
                  <a:cubicBezTo>
                    <a:pt x="3555" y="38"/>
                    <a:pt x="3639" y="55"/>
                    <a:pt x="3708" y="109"/>
                  </a:cubicBezTo>
                  <a:cubicBezTo>
                    <a:pt x="3777" y="163"/>
                    <a:pt x="3923" y="350"/>
                    <a:pt x="3900" y="372"/>
                  </a:cubicBezTo>
                  <a:cubicBezTo>
                    <a:pt x="3877" y="394"/>
                    <a:pt x="3641" y="222"/>
                    <a:pt x="3567" y="240"/>
                  </a:cubicBezTo>
                  <a:cubicBezTo>
                    <a:pt x="3493" y="258"/>
                    <a:pt x="3480" y="422"/>
                    <a:pt x="3456" y="483"/>
                  </a:cubicBezTo>
                  <a:cubicBezTo>
                    <a:pt x="3432" y="544"/>
                    <a:pt x="3422" y="559"/>
                    <a:pt x="3425" y="604"/>
                  </a:cubicBezTo>
                  <a:cubicBezTo>
                    <a:pt x="3428" y="649"/>
                    <a:pt x="3449" y="719"/>
                    <a:pt x="3476" y="756"/>
                  </a:cubicBezTo>
                  <a:cubicBezTo>
                    <a:pt x="3503" y="793"/>
                    <a:pt x="3545" y="809"/>
                    <a:pt x="3587" y="826"/>
                  </a:cubicBezTo>
                  <a:cubicBezTo>
                    <a:pt x="3629" y="843"/>
                    <a:pt x="3677" y="862"/>
                    <a:pt x="3729" y="857"/>
                  </a:cubicBezTo>
                  <a:cubicBezTo>
                    <a:pt x="3781" y="852"/>
                    <a:pt x="3833" y="841"/>
                    <a:pt x="3900" y="796"/>
                  </a:cubicBezTo>
                  <a:cubicBezTo>
                    <a:pt x="3967" y="751"/>
                    <a:pt x="4087" y="646"/>
                    <a:pt x="4133" y="584"/>
                  </a:cubicBezTo>
                  <a:cubicBezTo>
                    <a:pt x="4179" y="522"/>
                    <a:pt x="4123" y="516"/>
                    <a:pt x="4173" y="422"/>
                  </a:cubicBezTo>
                  <a:cubicBezTo>
                    <a:pt x="4223" y="328"/>
                    <a:pt x="4320" y="36"/>
                    <a:pt x="4436" y="18"/>
                  </a:cubicBezTo>
                  <a:cubicBezTo>
                    <a:pt x="4552" y="0"/>
                    <a:pt x="4849" y="274"/>
                    <a:pt x="4871" y="311"/>
                  </a:cubicBezTo>
                  <a:cubicBezTo>
                    <a:pt x="4893" y="348"/>
                    <a:pt x="4643" y="208"/>
                    <a:pt x="4567" y="240"/>
                  </a:cubicBezTo>
                  <a:cubicBezTo>
                    <a:pt x="4491" y="272"/>
                    <a:pt x="4441" y="422"/>
                    <a:pt x="4416" y="503"/>
                  </a:cubicBezTo>
                  <a:cubicBezTo>
                    <a:pt x="4391" y="584"/>
                    <a:pt x="4387" y="671"/>
                    <a:pt x="4416" y="725"/>
                  </a:cubicBezTo>
                  <a:cubicBezTo>
                    <a:pt x="4445" y="779"/>
                    <a:pt x="4509" y="802"/>
                    <a:pt x="4588" y="826"/>
                  </a:cubicBezTo>
                  <a:cubicBezTo>
                    <a:pt x="4667" y="850"/>
                    <a:pt x="4810" y="904"/>
                    <a:pt x="4891" y="867"/>
                  </a:cubicBezTo>
                  <a:cubicBezTo>
                    <a:pt x="4972" y="830"/>
                    <a:pt x="5029" y="686"/>
                    <a:pt x="5073" y="604"/>
                  </a:cubicBezTo>
                  <a:cubicBezTo>
                    <a:pt x="5117" y="522"/>
                    <a:pt x="5116" y="451"/>
                    <a:pt x="5153" y="372"/>
                  </a:cubicBezTo>
                  <a:cubicBezTo>
                    <a:pt x="5190" y="293"/>
                    <a:pt x="5238" y="181"/>
                    <a:pt x="5295" y="129"/>
                  </a:cubicBezTo>
                  <a:cubicBezTo>
                    <a:pt x="5352" y="77"/>
                    <a:pt x="5423" y="48"/>
                    <a:pt x="5497" y="58"/>
                  </a:cubicBezTo>
                  <a:cubicBezTo>
                    <a:pt x="5571" y="68"/>
                    <a:pt x="5688" y="126"/>
                    <a:pt x="5740" y="190"/>
                  </a:cubicBezTo>
                  <a:cubicBezTo>
                    <a:pt x="5792" y="254"/>
                    <a:pt x="5837" y="434"/>
                    <a:pt x="5810" y="442"/>
                  </a:cubicBezTo>
                  <a:cubicBezTo>
                    <a:pt x="5783" y="450"/>
                    <a:pt x="5652" y="222"/>
                    <a:pt x="5578" y="240"/>
                  </a:cubicBezTo>
                  <a:cubicBezTo>
                    <a:pt x="5504" y="258"/>
                    <a:pt x="5393" y="472"/>
                    <a:pt x="5366" y="553"/>
                  </a:cubicBezTo>
                  <a:cubicBezTo>
                    <a:pt x="5339" y="634"/>
                    <a:pt x="5388" y="678"/>
                    <a:pt x="5416" y="725"/>
                  </a:cubicBezTo>
                  <a:cubicBezTo>
                    <a:pt x="5444" y="772"/>
                    <a:pt x="5487" y="812"/>
                    <a:pt x="5537" y="836"/>
                  </a:cubicBezTo>
                  <a:cubicBezTo>
                    <a:pt x="5587" y="860"/>
                    <a:pt x="5684" y="879"/>
                    <a:pt x="5719" y="867"/>
                  </a:cubicBezTo>
                  <a:cubicBezTo>
                    <a:pt x="5754" y="855"/>
                    <a:pt x="5743" y="781"/>
                    <a:pt x="5750" y="766"/>
                  </a:cubicBezTo>
                </a:path>
              </a:pathLst>
            </a:custGeom>
            <a:noFill/>
            <a:ln w="38100" cap="flat" cmpd="sng">
              <a:solidFill>
                <a:srgbClr val="33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23" name="Freeform 13"/>
            <p:cNvSpPr>
              <a:spLocks/>
            </p:cNvSpPr>
            <p:nvPr/>
          </p:nvSpPr>
          <p:spPr bwMode="auto">
            <a:xfrm rot="27553" flipH="1">
              <a:off x="4546" y="2829"/>
              <a:ext cx="1531" cy="147"/>
            </a:xfrm>
            <a:custGeom>
              <a:avLst/>
              <a:gdLst>
                <a:gd name="T0" fmla="*/ 0 w 5837"/>
                <a:gd name="T1" fmla="*/ 0 h 927"/>
                <a:gd name="T2" fmla="*/ 3 w 5837"/>
                <a:gd name="T3" fmla="*/ 0 h 927"/>
                <a:gd name="T4" fmla="*/ 5 w 5837"/>
                <a:gd name="T5" fmla="*/ 0 h 927"/>
                <a:gd name="T6" fmla="*/ 3 w 5837"/>
                <a:gd name="T7" fmla="*/ 0 h 927"/>
                <a:gd name="T8" fmla="*/ 2 w 5837"/>
                <a:gd name="T9" fmla="*/ 0 h 927"/>
                <a:gd name="T10" fmla="*/ 3 w 5837"/>
                <a:gd name="T11" fmla="*/ 0 h 927"/>
                <a:gd name="T12" fmla="*/ 5 w 5837"/>
                <a:gd name="T13" fmla="*/ 0 h 927"/>
                <a:gd name="T14" fmla="*/ 6 w 5837"/>
                <a:gd name="T15" fmla="*/ 0 h 927"/>
                <a:gd name="T16" fmla="*/ 8 w 5837"/>
                <a:gd name="T17" fmla="*/ 0 h 927"/>
                <a:gd name="T18" fmla="*/ 9 w 5837"/>
                <a:gd name="T19" fmla="*/ 0 h 927"/>
                <a:gd name="T20" fmla="*/ 8 w 5837"/>
                <a:gd name="T21" fmla="*/ 0 h 927"/>
                <a:gd name="T22" fmla="*/ 7 w 5837"/>
                <a:gd name="T23" fmla="*/ 0 h 927"/>
                <a:gd name="T24" fmla="*/ 8 w 5837"/>
                <a:gd name="T25" fmla="*/ 1 h 927"/>
                <a:gd name="T26" fmla="*/ 10 w 5837"/>
                <a:gd name="T27" fmla="*/ 0 h 927"/>
                <a:gd name="T28" fmla="*/ 10 w 5837"/>
                <a:gd name="T29" fmla="*/ 0 h 927"/>
                <a:gd name="T30" fmla="*/ 12 w 5837"/>
                <a:gd name="T31" fmla="*/ 0 h 927"/>
                <a:gd name="T32" fmla="*/ 14 w 5837"/>
                <a:gd name="T33" fmla="*/ 0 h 927"/>
                <a:gd name="T34" fmla="*/ 12 w 5837"/>
                <a:gd name="T35" fmla="*/ 0 h 927"/>
                <a:gd name="T36" fmla="*/ 12 w 5837"/>
                <a:gd name="T37" fmla="*/ 0 h 927"/>
                <a:gd name="T38" fmla="*/ 12 w 5837"/>
                <a:gd name="T39" fmla="*/ 0 h 927"/>
                <a:gd name="T40" fmla="*/ 13 w 5837"/>
                <a:gd name="T41" fmla="*/ 1 h 927"/>
                <a:gd name="T42" fmla="*/ 14 w 5837"/>
                <a:gd name="T43" fmla="*/ 0 h 927"/>
                <a:gd name="T44" fmla="*/ 15 w 5837"/>
                <a:gd name="T45" fmla="*/ 0 h 927"/>
                <a:gd name="T46" fmla="*/ 15 w 5837"/>
                <a:gd name="T47" fmla="*/ 0 h 927"/>
                <a:gd name="T48" fmla="*/ 16 w 5837"/>
                <a:gd name="T49" fmla="*/ 0 h 927"/>
                <a:gd name="T50" fmla="*/ 17 w 5837"/>
                <a:gd name="T51" fmla="*/ 0 h 927"/>
                <a:gd name="T52" fmla="*/ 18 w 5837"/>
                <a:gd name="T53" fmla="*/ 0 h 927"/>
                <a:gd name="T54" fmla="*/ 18 w 5837"/>
                <a:gd name="T55" fmla="*/ 0 h 927"/>
                <a:gd name="T56" fmla="*/ 17 w 5837"/>
                <a:gd name="T57" fmla="*/ 0 h 927"/>
                <a:gd name="T58" fmla="*/ 16 w 5837"/>
                <a:gd name="T59" fmla="*/ 0 h 927"/>
                <a:gd name="T60" fmla="*/ 16 w 5837"/>
                <a:gd name="T61" fmla="*/ 0 h 927"/>
                <a:gd name="T62" fmla="*/ 17 w 5837"/>
                <a:gd name="T63" fmla="*/ 0 h 927"/>
                <a:gd name="T64" fmla="*/ 17 w 5837"/>
                <a:gd name="T65" fmla="*/ 0 h 927"/>
                <a:gd name="T66" fmla="*/ 18 w 5837"/>
                <a:gd name="T67" fmla="*/ 0 h 927"/>
                <a:gd name="T68" fmla="*/ 18 w 5837"/>
                <a:gd name="T69" fmla="*/ 0 h 927"/>
                <a:gd name="T70" fmla="*/ 19 w 5837"/>
                <a:gd name="T71" fmla="*/ 0 h 927"/>
                <a:gd name="T72" fmla="*/ 20 w 5837"/>
                <a:gd name="T73" fmla="*/ 0 h 927"/>
                <a:gd name="T74" fmla="*/ 21 w 5837"/>
                <a:gd name="T75" fmla="*/ 0 h 927"/>
                <a:gd name="T76" fmla="*/ 23 w 5837"/>
                <a:gd name="T77" fmla="*/ 0 h 927"/>
                <a:gd name="T78" fmla="*/ 22 w 5837"/>
                <a:gd name="T79" fmla="*/ 0 h 927"/>
                <a:gd name="T80" fmla="*/ 21 w 5837"/>
                <a:gd name="T81" fmla="*/ 0 h 927"/>
                <a:gd name="T82" fmla="*/ 21 w 5837"/>
                <a:gd name="T83" fmla="*/ 0 h 927"/>
                <a:gd name="T84" fmla="*/ 22 w 5837"/>
                <a:gd name="T85" fmla="*/ 0 h 927"/>
                <a:gd name="T86" fmla="*/ 23 w 5837"/>
                <a:gd name="T87" fmla="*/ 0 h 927"/>
                <a:gd name="T88" fmla="*/ 24 w 5837"/>
                <a:gd name="T89" fmla="*/ 0 h 927"/>
                <a:gd name="T90" fmla="*/ 24 w 5837"/>
                <a:gd name="T91" fmla="*/ 0 h 927"/>
                <a:gd name="T92" fmla="*/ 25 w 5837"/>
                <a:gd name="T93" fmla="*/ 0 h 927"/>
                <a:gd name="T94" fmla="*/ 26 w 5837"/>
                <a:gd name="T95" fmla="*/ 0 h 927"/>
                <a:gd name="T96" fmla="*/ 27 w 5837"/>
                <a:gd name="T97" fmla="*/ 0 h 927"/>
                <a:gd name="T98" fmla="*/ 28 w 5837"/>
                <a:gd name="T99" fmla="*/ 0 h 927"/>
                <a:gd name="T100" fmla="*/ 26 w 5837"/>
                <a:gd name="T101" fmla="*/ 0 h 927"/>
                <a:gd name="T102" fmla="*/ 25 w 5837"/>
                <a:gd name="T103" fmla="*/ 0 h 927"/>
                <a:gd name="T104" fmla="*/ 26 w 5837"/>
                <a:gd name="T105" fmla="*/ 0 h 927"/>
                <a:gd name="T106" fmla="*/ 26 w 5837"/>
                <a:gd name="T107" fmla="*/ 0 h 927"/>
                <a:gd name="T108" fmla="*/ 27 w 5837"/>
                <a:gd name="T109" fmla="*/ 0 h 927"/>
                <a:gd name="T110" fmla="*/ 27 w 5837"/>
                <a:gd name="T111" fmla="*/ 0 h 92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837"/>
                <a:gd name="T169" fmla="*/ 0 h 927"/>
                <a:gd name="T170" fmla="*/ 5837 w 5837"/>
                <a:gd name="T171" fmla="*/ 927 h 92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837" h="927">
                  <a:moveTo>
                    <a:pt x="0" y="816"/>
                  </a:moveTo>
                  <a:cubicBezTo>
                    <a:pt x="194" y="488"/>
                    <a:pt x="388" y="161"/>
                    <a:pt x="556" y="99"/>
                  </a:cubicBezTo>
                  <a:cubicBezTo>
                    <a:pt x="724" y="37"/>
                    <a:pt x="987" y="408"/>
                    <a:pt x="1010" y="442"/>
                  </a:cubicBezTo>
                  <a:cubicBezTo>
                    <a:pt x="1033" y="476"/>
                    <a:pt x="790" y="276"/>
                    <a:pt x="697" y="301"/>
                  </a:cubicBezTo>
                  <a:cubicBezTo>
                    <a:pt x="604" y="326"/>
                    <a:pt x="450" y="498"/>
                    <a:pt x="455" y="594"/>
                  </a:cubicBezTo>
                  <a:cubicBezTo>
                    <a:pt x="460" y="690"/>
                    <a:pt x="624" y="864"/>
                    <a:pt x="727" y="877"/>
                  </a:cubicBezTo>
                  <a:cubicBezTo>
                    <a:pt x="830" y="890"/>
                    <a:pt x="982" y="769"/>
                    <a:pt x="1071" y="675"/>
                  </a:cubicBezTo>
                  <a:cubicBezTo>
                    <a:pt x="1160" y="581"/>
                    <a:pt x="1170" y="410"/>
                    <a:pt x="1263" y="311"/>
                  </a:cubicBezTo>
                  <a:cubicBezTo>
                    <a:pt x="1356" y="212"/>
                    <a:pt x="1514" y="69"/>
                    <a:pt x="1627" y="79"/>
                  </a:cubicBezTo>
                  <a:cubicBezTo>
                    <a:pt x="1740" y="89"/>
                    <a:pt x="1933" y="338"/>
                    <a:pt x="1940" y="372"/>
                  </a:cubicBezTo>
                  <a:cubicBezTo>
                    <a:pt x="1947" y="406"/>
                    <a:pt x="1743" y="244"/>
                    <a:pt x="1667" y="281"/>
                  </a:cubicBezTo>
                  <a:cubicBezTo>
                    <a:pt x="1591" y="318"/>
                    <a:pt x="1473" y="490"/>
                    <a:pt x="1485" y="594"/>
                  </a:cubicBezTo>
                  <a:cubicBezTo>
                    <a:pt x="1497" y="698"/>
                    <a:pt x="1634" y="887"/>
                    <a:pt x="1738" y="907"/>
                  </a:cubicBezTo>
                  <a:cubicBezTo>
                    <a:pt x="1842" y="927"/>
                    <a:pt x="2033" y="801"/>
                    <a:pt x="2112" y="715"/>
                  </a:cubicBezTo>
                  <a:cubicBezTo>
                    <a:pt x="2191" y="629"/>
                    <a:pt x="2141" y="502"/>
                    <a:pt x="2213" y="392"/>
                  </a:cubicBezTo>
                  <a:cubicBezTo>
                    <a:pt x="2285" y="282"/>
                    <a:pt x="2430" y="60"/>
                    <a:pt x="2546" y="58"/>
                  </a:cubicBezTo>
                  <a:cubicBezTo>
                    <a:pt x="2662" y="56"/>
                    <a:pt x="2900" y="342"/>
                    <a:pt x="2910" y="382"/>
                  </a:cubicBezTo>
                  <a:cubicBezTo>
                    <a:pt x="2920" y="422"/>
                    <a:pt x="2681" y="267"/>
                    <a:pt x="2607" y="301"/>
                  </a:cubicBezTo>
                  <a:cubicBezTo>
                    <a:pt x="2533" y="335"/>
                    <a:pt x="2483" y="508"/>
                    <a:pt x="2465" y="584"/>
                  </a:cubicBezTo>
                  <a:cubicBezTo>
                    <a:pt x="2447" y="660"/>
                    <a:pt x="2434" y="704"/>
                    <a:pt x="2496" y="756"/>
                  </a:cubicBezTo>
                  <a:cubicBezTo>
                    <a:pt x="2558" y="808"/>
                    <a:pt x="2746" y="895"/>
                    <a:pt x="2839" y="897"/>
                  </a:cubicBezTo>
                  <a:cubicBezTo>
                    <a:pt x="2932" y="899"/>
                    <a:pt x="3008" y="813"/>
                    <a:pt x="3052" y="766"/>
                  </a:cubicBezTo>
                  <a:cubicBezTo>
                    <a:pt x="3096" y="719"/>
                    <a:pt x="3080" y="675"/>
                    <a:pt x="3102" y="614"/>
                  </a:cubicBezTo>
                  <a:cubicBezTo>
                    <a:pt x="3124" y="553"/>
                    <a:pt x="3151" y="476"/>
                    <a:pt x="3183" y="402"/>
                  </a:cubicBezTo>
                  <a:cubicBezTo>
                    <a:pt x="3215" y="328"/>
                    <a:pt x="3244" y="228"/>
                    <a:pt x="3294" y="169"/>
                  </a:cubicBezTo>
                  <a:cubicBezTo>
                    <a:pt x="3344" y="110"/>
                    <a:pt x="3417" y="58"/>
                    <a:pt x="3486" y="48"/>
                  </a:cubicBezTo>
                  <a:cubicBezTo>
                    <a:pt x="3555" y="38"/>
                    <a:pt x="3639" y="55"/>
                    <a:pt x="3708" y="109"/>
                  </a:cubicBezTo>
                  <a:cubicBezTo>
                    <a:pt x="3777" y="163"/>
                    <a:pt x="3923" y="350"/>
                    <a:pt x="3900" y="372"/>
                  </a:cubicBezTo>
                  <a:cubicBezTo>
                    <a:pt x="3877" y="394"/>
                    <a:pt x="3641" y="222"/>
                    <a:pt x="3567" y="240"/>
                  </a:cubicBezTo>
                  <a:cubicBezTo>
                    <a:pt x="3493" y="258"/>
                    <a:pt x="3480" y="422"/>
                    <a:pt x="3456" y="483"/>
                  </a:cubicBezTo>
                  <a:cubicBezTo>
                    <a:pt x="3432" y="544"/>
                    <a:pt x="3422" y="559"/>
                    <a:pt x="3425" y="604"/>
                  </a:cubicBezTo>
                  <a:cubicBezTo>
                    <a:pt x="3428" y="649"/>
                    <a:pt x="3449" y="719"/>
                    <a:pt x="3476" y="756"/>
                  </a:cubicBezTo>
                  <a:cubicBezTo>
                    <a:pt x="3503" y="793"/>
                    <a:pt x="3545" y="809"/>
                    <a:pt x="3587" y="826"/>
                  </a:cubicBezTo>
                  <a:cubicBezTo>
                    <a:pt x="3629" y="843"/>
                    <a:pt x="3677" y="862"/>
                    <a:pt x="3729" y="857"/>
                  </a:cubicBezTo>
                  <a:cubicBezTo>
                    <a:pt x="3781" y="852"/>
                    <a:pt x="3833" y="841"/>
                    <a:pt x="3900" y="796"/>
                  </a:cubicBezTo>
                  <a:cubicBezTo>
                    <a:pt x="3967" y="751"/>
                    <a:pt x="4087" y="646"/>
                    <a:pt x="4133" y="584"/>
                  </a:cubicBezTo>
                  <a:cubicBezTo>
                    <a:pt x="4179" y="522"/>
                    <a:pt x="4123" y="516"/>
                    <a:pt x="4173" y="422"/>
                  </a:cubicBezTo>
                  <a:cubicBezTo>
                    <a:pt x="4223" y="328"/>
                    <a:pt x="4320" y="36"/>
                    <a:pt x="4436" y="18"/>
                  </a:cubicBezTo>
                  <a:cubicBezTo>
                    <a:pt x="4552" y="0"/>
                    <a:pt x="4849" y="274"/>
                    <a:pt x="4871" y="311"/>
                  </a:cubicBezTo>
                  <a:cubicBezTo>
                    <a:pt x="4893" y="348"/>
                    <a:pt x="4643" y="208"/>
                    <a:pt x="4567" y="240"/>
                  </a:cubicBezTo>
                  <a:cubicBezTo>
                    <a:pt x="4491" y="272"/>
                    <a:pt x="4441" y="422"/>
                    <a:pt x="4416" y="503"/>
                  </a:cubicBezTo>
                  <a:cubicBezTo>
                    <a:pt x="4391" y="584"/>
                    <a:pt x="4387" y="671"/>
                    <a:pt x="4416" y="725"/>
                  </a:cubicBezTo>
                  <a:cubicBezTo>
                    <a:pt x="4445" y="779"/>
                    <a:pt x="4509" y="802"/>
                    <a:pt x="4588" y="826"/>
                  </a:cubicBezTo>
                  <a:cubicBezTo>
                    <a:pt x="4667" y="850"/>
                    <a:pt x="4810" y="904"/>
                    <a:pt x="4891" y="867"/>
                  </a:cubicBezTo>
                  <a:cubicBezTo>
                    <a:pt x="4972" y="830"/>
                    <a:pt x="5029" y="686"/>
                    <a:pt x="5073" y="604"/>
                  </a:cubicBezTo>
                  <a:cubicBezTo>
                    <a:pt x="5117" y="522"/>
                    <a:pt x="5116" y="451"/>
                    <a:pt x="5153" y="372"/>
                  </a:cubicBezTo>
                  <a:cubicBezTo>
                    <a:pt x="5190" y="293"/>
                    <a:pt x="5238" y="181"/>
                    <a:pt x="5295" y="129"/>
                  </a:cubicBezTo>
                  <a:cubicBezTo>
                    <a:pt x="5352" y="77"/>
                    <a:pt x="5423" y="48"/>
                    <a:pt x="5497" y="58"/>
                  </a:cubicBezTo>
                  <a:cubicBezTo>
                    <a:pt x="5571" y="68"/>
                    <a:pt x="5688" y="126"/>
                    <a:pt x="5740" y="190"/>
                  </a:cubicBezTo>
                  <a:cubicBezTo>
                    <a:pt x="5792" y="254"/>
                    <a:pt x="5837" y="434"/>
                    <a:pt x="5810" y="442"/>
                  </a:cubicBezTo>
                  <a:cubicBezTo>
                    <a:pt x="5783" y="450"/>
                    <a:pt x="5652" y="222"/>
                    <a:pt x="5578" y="240"/>
                  </a:cubicBezTo>
                  <a:cubicBezTo>
                    <a:pt x="5504" y="258"/>
                    <a:pt x="5393" y="472"/>
                    <a:pt x="5366" y="553"/>
                  </a:cubicBezTo>
                  <a:cubicBezTo>
                    <a:pt x="5339" y="634"/>
                    <a:pt x="5388" y="678"/>
                    <a:pt x="5416" y="725"/>
                  </a:cubicBezTo>
                  <a:cubicBezTo>
                    <a:pt x="5444" y="772"/>
                    <a:pt x="5487" y="812"/>
                    <a:pt x="5537" y="836"/>
                  </a:cubicBezTo>
                  <a:cubicBezTo>
                    <a:pt x="5587" y="860"/>
                    <a:pt x="5684" y="879"/>
                    <a:pt x="5719" y="867"/>
                  </a:cubicBezTo>
                  <a:cubicBezTo>
                    <a:pt x="5754" y="855"/>
                    <a:pt x="5743" y="781"/>
                    <a:pt x="5750" y="766"/>
                  </a:cubicBezTo>
                </a:path>
              </a:pathLst>
            </a:custGeom>
            <a:noFill/>
            <a:ln w="38100" cap="flat" cmpd="sng">
              <a:solidFill>
                <a:srgbClr val="33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17774" name="Picture 14" descr="1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01975"/>
            <a:ext cx="2782888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75" name="Rectangle 15"/>
          <p:cNvSpPr>
            <a:spLocks noChangeArrowheads="1"/>
          </p:cNvSpPr>
          <p:nvPr/>
        </p:nvSpPr>
        <p:spPr bwMode="auto">
          <a:xfrm>
            <a:off x="620713" y="1531938"/>
            <a:ext cx="4484687" cy="82391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v</a:t>
            </a:r>
            <a:r>
              <a:rPr lang="ru-RU" sz="4800" b="1" i="1" baseline="-250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 теч</a:t>
            </a:r>
            <a:r>
              <a:rPr lang="en-US" sz="4800" b="1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=</a:t>
            </a:r>
            <a:r>
              <a:rPr lang="en-US" sz="4800" b="1">
                <a:solidFill>
                  <a:schemeClr val="tx2"/>
                </a:solidFill>
                <a:latin typeface="Times New Roman" pitchFamily="18" charset="0"/>
              </a:rPr>
              <a:t>37</a:t>
            </a:r>
            <a:r>
              <a:rPr lang="ru-RU" sz="4800" b="1">
                <a:solidFill>
                  <a:schemeClr val="tx2"/>
                </a:solidFill>
                <a:latin typeface="Times New Roman" pitchFamily="18" charset="0"/>
              </a:rPr>
              <a:t>,6</a:t>
            </a:r>
            <a:r>
              <a:rPr lang="ru-RU" sz="4800" b="1">
                <a:latin typeface="Times New Roman" pitchFamily="18" charset="0"/>
              </a:rPr>
              <a:t>км/ч  </a:t>
            </a:r>
          </a:p>
        </p:txBody>
      </p:sp>
      <p:sp>
        <p:nvSpPr>
          <p:cNvPr id="117776" name="Line 16"/>
          <p:cNvSpPr>
            <a:spLocks noChangeShapeType="1"/>
          </p:cNvSpPr>
          <p:nvPr/>
        </p:nvSpPr>
        <p:spPr bwMode="auto">
          <a:xfrm>
            <a:off x="666750" y="2495550"/>
            <a:ext cx="1817688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5302" name="Line 17"/>
          <p:cNvSpPr>
            <a:spLocks noChangeShapeType="1"/>
          </p:cNvSpPr>
          <p:nvPr/>
        </p:nvSpPr>
        <p:spPr bwMode="auto">
          <a:xfrm>
            <a:off x="3386138" y="4675188"/>
            <a:ext cx="1611312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5303" name="Rectangle 18"/>
          <p:cNvSpPr>
            <a:spLocks noChangeArrowheads="1"/>
          </p:cNvSpPr>
          <p:nvPr/>
        </p:nvSpPr>
        <p:spPr bwMode="auto">
          <a:xfrm>
            <a:off x="2971800" y="4665663"/>
            <a:ext cx="2532063" cy="82391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ru-RU" sz="4800" b="1">
                <a:solidFill>
                  <a:schemeClr val="tx2"/>
                </a:solidFill>
                <a:latin typeface="Times New Roman" pitchFamily="18" charset="0"/>
              </a:rPr>
              <a:t>,</a:t>
            </a:r>
            <a:r>
              <a:rPr lang="en-US" sz="4800" b="1">
                <a:solidFill>
                  <a:schemeClr val="tx2"/>
                </a:solidFill>
                <a:latin typeface="Times New Roman" pitchFamily="18" charset="0"/>
              </a:rPr>
              <a:t>9</a:t>
            </a:r>
            <a:r>
              <a:rPr lang="ru-RU" sz="4800" b="1">
                <a:latin typeface="Times New Roman" pitchFamily="18" charset="0"/>
              </a:rPr>
              <a:t>км/ч  </a:t>
            </a:r>
          </a:p>
        </p:txBody>
      </p:sp>
      <p:grpSp>
        <p:nvGrpSpPr>
          <p:cNvPr id="117779" name="Group 19"/>
          <p:cNvGrpSpPr>
            <a:grpSpLocks/>
          </p:cNvGrpSpPr>
          <p:nvPr/>
        </p:nvGrpSpPr>
        <p:grpSpPr bwMode="auto">
          <a:xfrm rot="2327322" flipH="1">
            <a:off x="6099175" y="1057275"/>
            <a:ext cx="2490788" cy="1231900"/>
            <a:chOff x="3464" y="1068"/>
            <a:chExt cx="1668" cy="829"/>
          </a:xfrm>
        </p:grpSpPr>
        <p:sp>
          <p:nvSpPr>
            <p:cNvPr id="55317" name="Freeform 20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18" name="Freeform 21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19" name="Freeform 22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7783" name="Group 23"/>
          <p:cNvGrpSpPr>
            <a:grpSpLocks/>
          </p:cNvGrpSpPr>
          <p:nvPr/>
        </p:nvGrpSpPr>
        <p:grpSpPr bwMode="auto">
          <a:xfrm rot="2327322" flipH="1">
            <a:off x="392113" y="1181100"/>
            <a:ext cx="2490787" cy="1231900"/>
            <a:chOff x="3464" y="1068"/>
            <a:chExt cx="1668" cy="829"/>
          </a:xfrm>
        </p:grpSpPr>
        <p:sp>
          <p:nvSpPr>
            <p:cNvPr id="55314" name="Freeform 24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15" name="Freeform 25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16" name="Freeform 26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7787" name="Group 27"/>
          <p:cNvGrpSpPr>
            <a:grpSpLocks/>
          </p:cNvGrpSpPr>
          <p:nvPr/>
        </p:nvGrpSpPr>
        <p:grpSpPr bwMode="auto">
          <a:xfrm rot="2327322" flipH="1">
            <a:off x="3567113" y="868363"/>
            <a:ext cx="2490787" cy="1231900"/>
            <a:chOff x="3464" y="1068"/>
            <a:chExt cx="1668" cy="829"/>
          </a:xfrm>
        </p:grpSpPr>
        <p:sp>
          <p:nvSpPr>
            <p:cNvPr id="55311" name="Freeform 28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12" name="Freeform 29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13" name="Freeform 30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7791" name="AutoShape 31"/>
          <p:cNvSpPr>
            <a:spLocks noChangeArrowheads="1"/>
          </p:cNvSpPr>
          <p:nvPr/>
        </p:nvSpPr>
        <p:spPr bwMode="auto">
          <a:xfrm flipH="1">
            <a:off x="0" y="358775"/>
            <a:ext cx="2154238" cy="676275"/>
          </a:xfrm>
          <a:prstGeom prst="cloudCallout">
            <a:avLst>
              <a:gd name="adj1" fmla="val -14704"/>
              <a:gd name="adj2" fmla="val 43426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117792" name="AutoShape 3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83400" y="4830763"/>
            <a:ext cx="2051050" cy="53181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tx2"/>
                </a:solidFill>
                <a:latin typeface="Times New Roman" pitchFamily="18" charset="0"/>
              </a:rPr>
              <a:t>По течению</a:t>
            </a:r>
          </a:p>
        </p:txBody>
      </p:sp>
      <p:sp>
        <p:nvSpPr>
          <p:cNvPr id="55309" name="AutoShape 3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15338" y="6216650"/>
            <a:ext cx="469900" cy="468313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310" name="Text Box 34"/>
          <p:cNvSpPr txBox="1">
            <a:spLocks noChangeArrowheads="1"/>
          </p:cNvSpPr>
          <p:nvPr/>
        </p:nvSpPr>
        <p:spPr bwMode="auto">
          <a:xfrm>
            <a:off x="7938" y="5526088"/>
            <a:ext cx="8269287" cy="11874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Скорость теплохода по течению равна 37,6км/ч.</a:t>
            </a:r>
          </a:p>
          <a:p>
            <a:r>
              <a:rPr lang="ru-RU" sz="2400" b="1">
                <a:latin typeface="Times New Roman" pitchFamily="18" charset="0"/>
              </a:rPr>
              <a:t>Найдите собственную скорость теплохода и его скорость против течения, если скорость течения реки 3,9км/ч.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FF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FF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FF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FF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7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7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7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7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7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8 -0.00348 L 3.05556E-6 2.96296E-6 " pathEditMode="relative" rAng="0" ptsTypes="AA">
                                      <p:cBhvr>
                                        <p:cTn id="41" dur="5000" spd="-100000" fill="hold"/>
                                        <p:tgtEl>
                                          <p:spTgt spid="1177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886 -0.00509 L 0.15365 -0.01065 " pathEditMode="relative" rAng="0" ptsTypes="AA">
                                      <p:cBhvr>
                                        <p:cTn id="44" dur="5000" spd="-100000" fill="hold"/>
                                        <p:tgtEl>
                                          <p:spTgt spid="1177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05 -0.00324 L 0.30885 -0.00509 " pathEditMode="relative" rAng="0" ptsTypes="AA">
                                      <p:cBhvr>
                                        <p:cTn id="47" dur="5000" spd="-100000" fill="hold"/>
                                        <p:tgtEl>
                                          <p:spTgt spid="1177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0"/>
                            </p:stCondLst>
                            <p:childTnLst>
                              <p:par>
                                <p:cTn id="49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423 0.00046 L 0.46805 -0.00324 " pathEditMode="relative" rAng="0" ptsTypes="AA">
                                      <p:cBhvr>
                                        <p:cTn id="50" dur="5000" spd="-100000" fill="hold"/>
                                        <p:tgtEl>
                                          <p:spTgt spid="1177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0"/>
                            </p:stCondLst>
                            <p:childTnLst>
                              <p:par>
                                <p:cTn id="52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264 0.00046 L 0.61424 0.00046 " pathEditMode="relative" rAng="0" ptsTypes="AA">
                                      <p:cBhvr>
                                        <p:cTn id="53" dur="5000" spd="-100000" fill="hold"/>
                                        <p:tgtEl>
                                          <p:spTgt spid="1177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177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0.99861 0.0037 " pathEditMode="relative" rAng="0" ptsTypes="AA">
                                      <p:cBhvr>
                                        <p:cTn id="58" dur="50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9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792"/>
                  </p:tgtEl>
                </p:cond>
              </p:nextCondLst>
            </p:seq>
          </p:childTnLst>
        </p:cTn>
      </p:par>
    </p:tnLst>
    <p:bldLst>
      <p:bldP spid="117775" grpId="0"/>
      <p:bldP spid="117776" grpId="0" animBg="1"/>
      <p:bldP spid="117791" grpId="0" animBg="1"/>
      <p:bldP spid="117791" grpId="1" animBg="1"/>
      <p:bldP spid="117791" grpId="2" animBg="1"/>
      <p:bldP spid="117791" grpId="3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571875"/>
            <a:ext cx="155416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RCTR0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2928938"/>
            <a:ext cx="3500438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189802706_0lik.ru_2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07193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8" name="WordArt 6"/>
          <p:cNvSpPr>
            <a:spLocks noChangeArrowheads="1" noChangeShapeType="1" noTextEdit="1"/>
          </p:cNvSpPr>
          <p:nvPr/>
        </p:nvSpPr>
        <p:spPr bwMode="auto">
          <a:xfrm>
            <a:off x="2733675" y="2143125"/>
            <a:ext cx="3676650" cy="25717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физкультминутка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928670"/>
            <a:ext cx="8236486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Сложение и вычитание</a:t>
            </a:r>
          </a:p>
          <a:p>
            <a:pPr algn="ctr">
              <a:defRPr/>
            </a:pPr>
            <a:r>
              <a:rPr lang="ru-RU" sz="54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десятичных дробей</a:t>
            </a:r>
            <a:endParaRPr lang="ru-RU" sz="2800" b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362" name="Picture 11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3857625"/>
            <a:ext cx="3857625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6215063" y="4572000"/>
            <a:ext cx="2500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Ульяновская СОШ</a:t>
            </a:r>
          </a:p>
          <a:p>
            <a:r>
              <a:rPr lang="ru-RU"/>
              <a:t>Учитель математики :</a:t>
            </a:r>
          </a:p>
          <a:p>
            <a:r>
              <a:rPr lang="ru-RU"/>
              <a:t> Шаравина В.В.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Прямоугольник 1"/>
          <p:cNvSpPr>
            <a:spLocks noChangeArrowheads="1"/>
          </p:cNvSpPr>
          <p:nvPr/>
        </p:nvSpPr>
        <p:spPr bwMode="auto">
          <a:xfrm>
            <a:off x="714375" y="714375"/>
            <a:ext cx="45720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Я возьму шар большой,</a:t>
            </a:r>
          </a:p>
          <a:p>
            <a:r>
              <a:rPr lang="ru-RU" sz="2800"/>
              <a:t>подниму над головой,</a:t>
            </a:r>
          </a:p>
          <a:p>
            <a:r>
              <a:rPr lang="ru-RU" sz="2800"/>
              <a:t> Выгну спину — шарик кину.</a:t>
            </a:r>
          </a:p>
          <a:p>
            <a:r>
              <a:rPr lang="ru-RU" sz="2800"/>
              <a:t>Гуси Гуси серые летели.</a:t>
            </a:r>
          </a:p>
          <a:p>
            <a:r>
              <a:rPr lang="ru-RU" sz="2800"/>
              <a:t> На полянку тихо сели.</a:t>
            </a:r>
          </a:p>
          <a:p>
            <a:r>
              <a:rPr lang="ru-RU" sz="2800"/>
              <a:t>Походили -</a:t>
            </a:r>
          </a:p>
          <a:p>
            <a:r>
              <a:rPr lang="ru-RU" sz="2800"/>
              <a:t>Раз, два — выше голова,</a:t>
            </a:r>
          </a:p>
          <a:p>
            <a:r>
              <a:rPr lang="ru-RU" sz="2800"/>
              <a:t> Три, четыре — плечи шире,</a:t>
            </a:r>
          </a:p>
          <a:p>
            <a:r>
              <a:rPr lang="ru-RU" sz="2800"/>
              <a:t>Пять, шесть — можно сесть.</a:t>
            </a:r>
          </a:p>
          <a:p>
            <a:r>
              <a:rPr lang="ru-RU" sz="2800"/>
              <a:t> </a:t>
            </a:r>
          </a:p>
        </p:txBody>
      </p:sp>
      <p:pic>
        <p:nvPicPr>
          <p:cNvPr id="58370" name="Рисунок 3" descr="Penguin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429000"/>
            <a:ext cx="3048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189802706_0lik.ru_2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2825" y="0"/>
            <a:ext cx="3925888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j0196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0"/>
            <a:ext cx="2736850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Рисунок 5" descr="сова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875"/>
            <a:ext cx="350043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WordArt 5"/>
          <p:cNvSpPr>
            <a:spLocks noChangeArrowheads="1" noChangeShapeType="1" noTextEdit="1"/>
          </p:cNvSpPr>
          <p:nvPr/>
        </p:nvSpPr>
        <p:spPr bwMode="auto">
          <a:xfrm>
            <a:off x="900113" y="1412875"/>
            <a:ext cx="7704137" cy="30972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Самостоятельная                        работа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357188"/>
            <a:ext cx="8229600" cy="4286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785813"/>
            <a:ext cx="8229600" cy="51260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 smtClean="0"/>
              <a:t>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Самостоятельная работа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                                    1 вариант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1. Вычислить : 1) 4,13 + 8,2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                         2) 5,75 – 2,21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                        3) 3,82 + 6,18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2.  В первый день турист прошел 2,13 км. , а  во второй день 5 км. Сколько      километров турист прошел за дня ?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3. Решите уравнение :  9,6 – </a:t>
            </a:r>
            <a:r>
              <a:rPr lang="ru-RU" sz="2000" dirty="0" err="1" smtClean="0"/>
              <a:t>х</a:t>
            </a:r>
            <a:r>
              <a:rPr lang="ru-RU" sz="2000" dirty="0" smtClean="0"/>
              <a:t> = 4,37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                                     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Самостоятельная работа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                                    2 вариант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1. Вычислить : 1) 2,67 + 1,2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                         2) 7,39 – 4,25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                        3) 4,63 + 3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2.  В первом ящике было 4,53 кг. яблок, а во втором 5,47 кг. Сколько всего килограммов яблок было в двух ящиках ?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3. Решите уравнение :  8,9 - </a:t>
            </a:r>
            <a:r>
              <a:rPr lang="ru-RU" sz="2000" dirty="0" err="1" smtClean="0"/>
              <a:t>х</a:t>
            </a:r>
            <a:r>
              <a:rPr lang="ru-RU" sz="2000" dirty="0" smtClean="0"/>
              <a:t> = 6,23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75" y="1071563"/>
          <a:ext cx="6770688" cy="4000500"/>
        </p:xfrm>
        <a:graphic>
          <a:graphicData uri="http://schemas.openxmlformats.org/drawingml/2006/table">
            <a:tbl>
              <a:tblPr/>
              <a:tblGrid>
                <a:gridCol w="1692275"/>
                <a:gridCol w="1158875"/>
                <a:gridCol w="1217613"/>
                <a:gridCol w="831850"/>
                <a:gridCol w="890587"/>
                <a:gridCol w="979488"/>
              </a:tblGrid>
              <a:tr h="1028700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                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                           Ответы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6B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№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варианта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7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 вариант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2FC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12,33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3,54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57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7,13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5,23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 вариант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2FC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3,87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3,14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7,63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2,67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A3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23528" y="836712"/>
            <a:ext cx="8229600" cy="1143000"/>
          </a:xfrm>
          <a:gradFill>
            <a:gsLst>
              <a:gs pos="0">
                <a:schemeClr val="accent6">
                  <a:tint val="35000"/>
                  <a:satMod val="253000"/>
                </a:schemeClr>
              </a:gs>
              <a:gs pos="50000">
                <a:schemeClr val="accent6">
                  <a:tint val="42000"/>
                  <a:satMod val="255000"/>
                </a:schemeClr>
              </a:gs>
              <a:gs pos="97000">
                <a:schemeClr val="accent6">
                  <a:tint val="53000"/>
                  <a:satMod val="260000"/>
                </a:schemeClr>
              </a:gs>
              <a:gs pos="100000">
                <a:schemeClr val="accent6">
                  <a:tint val="56000"/>
                  <a:satMod val="275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accent6"/>
            </a:solidFill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800" b="1" kern="120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4800" b="1" kern="120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800" b="1" kern="120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Поставьте  оценку</a:t>
            </a:r>
            <a:br>
              <a:rPr lang="ru-RU" sz="4800" b="1" kern="120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</a:br>
            <a:endParaRPr lang="ru-RU" sz="4300" kern="1200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250825" y="2276475"/>
            <a:ext cx="8734425" cy="4105275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marL="365125" indent="-282575" algn="ctr" eaLnBrk="1" hangingPunct="1">
              <a:spcBef>
                <a:spcPct val="50000"/>
              </a:spcBef>
            </a:pPr>
            <a:r>
              <a:rPr lang="ru-RU" sz="4000" b="1" dirty="0" smtClean="0">
                <a:solidFill>
                  <a:srgbClr val="006600"/>
                </a:solidFill>
                <a:latin typeface="Comic Sans MS" pitchFamily="66" charset="0"/>
              </a:rPr>
              <a:t>5правильных ответов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4000" b="1" dirty="0" smtClean="0">
                <a:solidFill>
                  <a:srgbClr val="006600"/>
                </a:solidFill>
                <a:latin typeface="Comic Sans MS" pitchFamily="66" charset="0"/>
              </a:rPr>
              <a:t>– «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r>
              <a:rPr lang="ru-RU" sz="4000" b="1" dirty="0" smtClean="0">
                <a:solidFill>
                  <a:srgbClr val="006600"/>
                </a:solidFill>
                <a:latin typeface="Comic Sans MS" pitchFamily="66" charset="0"/>
              </a:rPr>
              <a:t>»</a:t>
            </a:r>
          </a:p>
          <a:p>
            <a:pPr marL="365125" indent="-282575" algn="ctr" eaLnBrk="1" hangingPunct="1">
              <a:spcBef>
                <a:spcPct val="50000"/>
              </a:spcBef>
            </a:pPr>
            <a:r>
              <a:rPr lang="ru-RU" sz="4000" b="1" dirty="0" smtClean="0">
                <a:solidFill>
                  <a:srgbClr val="006600"/>
                </a:solidFill>
                <a:latin typeface="Comic Sans MS" pitchFamily="66" charset="0"/>
              </a:rPr>
              <a:t>4 правильных</a:t>
            </a:r>
            <a:r>
              <a:rPr lang="ru-RU" sz="2800" dirty="0" smtClean="0">
                <a:solidFill>
                  <a:srgbClr val="006600"/>
                </a:solidFill>
              </a:rPr>
              <a:t> </a:t>
            </a:r>
            <a:r>
              <a:rPr lang="ru-RU" sz="4000" b="1" dirty="0" smtClean="0">
                <a:solidFill>
                  <a:srgbClr val="006600"/>
                </a:solidFill>
                <a:latin typeface="Comic Sans MS" pitchFamily="66" charset="0"/>
              </a:rPr>
              <a:t>ответов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4000" b="1" dirty="0" smtClean="0">
                <a:solidFill>
                  <a:srgbClr val="006600"/>
                </a:solidFill>
                <a:latin typeface="Comic Sans MS" pitchFamily="66" charset="0"/>
              </a:rPr>
              <a:t>– «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4</a:t>
            </a:r>
            <a:r>
              <a:rPr lang="ru-RU" sz="4000" b="1" dirty="0" smtClean="0">
                <a:solidFill>
                  <a:srgbClr val="611617"/>
                </a:solidFill>
                <a:latin typeface="Comic Sans MS" pitchFamily="66" charset="0"/>
              </a:rPr>
              <a:t>»;</a:t>
            </a:r>
          </a:p>
          <a:p>
            <a:pPr marL="365125" indent="-282575" algn="ctr" eaLnBrk="1" hangingPunct="1">
              <a:spcBef>
                <a:spcPct val="50000"/>
              </a:spcBef>
            </a:pPr>
            <a:r>
              <a:rPr lang="ru-RU" sz="4000" b="1" dirty="0" smtClean="0">
                <a:solidFill>
                  <a:srgbClr val="006600"/>
                </a:solidFill>
                <a:latin typeface="Comic Sans MS" pitchFamily="66" charset="0"/>
              </a:rPr>
              <a:t>3 правильных ответа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4000" b="1" dirty="0" smtClean="0">
                <a:solidFill>
                  <a:srgbClr val="006600"/>
                </a:solidFill>
                <a:latin typeface="Comic Sans MS" pitchFamily="66" charset="0"/>
              </a:rPr>
              <a:t>– «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r>
              <a:rPr lang="ru-RU" sz="4000" b="1" dirty="0" smtClean="0">
                <a:solidFill>
                  <a:srgbClr val="006600"/>
                </a:solidFill>
                <a:latin typeface="Comic Sans MS" pitchFamily="66" charset="0"/>
              </a:rPr>
              <a:t>».</a:t>
            </a:r>
          </a:p>
          <a:p>
            <a:pPr marL="365125" indent="-282575" eaLnBrk="1" hangingPunct="1"/>
            <a:endParaRPr lang="ru-RU" sz="4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Box 1"/>
          <p:cNvSpPr txBox="1">
            <a:spLocks noChangeArrowheads="1"/>
          </p:cNvSpPr>
          <p:nvPr/>
        </p:nvSpPr>
        <p:spPr bwMode="auto">
          <a:xfrm flipH="1">
            <a:off x="930275" y="1571625"/>
            <a:ext cx="69548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      </a:t>
            </a:r>
            <a:endParaRPr lang="ru-RU" sz="4000">
              <a:solidFill>
                <a:srgbClr val="FF0000"/>
              </a:solidFill>
            </a:endParaRPr>
          </a:p>
          <a:p>
            <a:endParaRPr lang="ru-RU" sz="4000">
              <a:solidFill>
                <a:srgbClr val="FF0000"/>
              </a:solidFill>
            </a:endParaRPr>
          </a:p>
        </p:txBody>
      </p:sp>
      <p:pic>
        <p:nvPicPr>
          <p:cNvPr id="63490" name="Picture 9" descr="CRCTR6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75" y="2500313"/>
            <a:ext cx="3286125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Text Box 5"/>
          <p:cNvSpPr txBox="1">
            <a:spLocks noChangeArrowheads="1"/>
          </p:cNvSpPr>
          <p:nvPr/>
        </p:nvSpPr>
        <p:spPr bwMode="auto">
          <a:xfrm>
            <a:off x="827088" y="4221163"/>
            <a:ext cx="52816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№ 1261,1262, 1268</a:t>
            </a:r>
          </a:p>
          <a:p>
            <a:r>
              <a:rPr lang="ru-RU" sz="3600"/>
              <a:t>Сделать рекламу</a:t>
            </a:r>
          </a:p>
          <a:p>
            <a:r>
              <a:rPr lang="ru-RU" sz="3600"/>
              <a:t> десятичным дробям</a:t>
            </a:r>
          </a:p>
        </p:txBody>
      </p:sp>
      <p:sp>
        <p:nvSpPr>
          <p:cNvPr id="63492" name="WordArt 6"/>
          <p:cNvSpPr>
            <a:spLocks noChangeArrowheads="1" noChangeShapeType="1" noTextEdit="1"/>
          </p:cNvSpPr>
          <p:nvPr/>
        </p:nvSpPr>
        <p:spPr bwMode="auto">
          <a:xfrm>
            <a:off x="1331913" y="476250"/>
            <a:ext cx="6335712" cy="27368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Домашнее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5725"/>
          </a:xfrm>
        </p:spPr>
        <p:txBody>
          <a:bodyPr/>
          <a:lstStyle/>
          <a:p>
            <a:endParaRPr lang="ru-RU" sz="400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4514" name="WordArt 6"/>
          <p:cNvSpPr>
            <a:spLocks noChangeArrowheads="1" noChangeShapeType="1" noTextEdit="1"/>
          </p:cNvSpPr>
          <p:nvPr/>
        </p:nvSpPr>
        <p:spPr bwMode="auto">
          <a:xfrm>
            <a:off x="971550" y="333375"/>
            <a:ext cx="5976938" cy="30130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РЕФЛЕКСИЯ</a:t>
            </a:r>
          </a:p>
        </p:txBody>
      </p:sp>
      <p:sp>
        <p:nvSpPr>
          <p:cNvPr id="6451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16" name="Picture 1" descr="img_2574afd6f9260b28e9383c37bfe2c5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88" y="3643313"/>
            <a:ext cx="328612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7" name="Rectangle 3"/>
          <p:cNvSpPr>
            <a:spLocks noChangeArrowheads="1"/>
          </p:cNvSpPr>
          <p:nvPr/>
        </p:nvSpPr>
        <p:spPr bwMode="auto">
          <a:xfrm>
            <a:off x="1058863" y="3643313"/>
            <a:ext cx="9144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Назовите тему урока____________________________ </a:t>
            </a:r>
            <a:endParaRPr lang="ru-RU" sz="600"/>
          </a:p>
          <a:p>
            <a:pPr eaLnBrk="0" hangingPunct="0"/>
            <a:r>
              <a:rPr lang="ru-RU" sz="1200">
                <a:cs typeface="Times New Roman" pitchFamily="18" charset="0"/>
              </a:rPr>
              <a:t>______________________________________________</a:t>
            </a:r>
            <a:endParaRPr lang="ru-RU" sz="600"/>
          </a:p>
          <a:p>
            <a:pPr eaLnBrk="0" hangingPunct="0"/>
            <a:r>
              <a:rPr lang="ru-RU" sz="1200">
                <a:cs typeface="Times New Roman" pitchFamily="18" charset="0"/>
              </a:rPr>
              <a:t>Какова цель урока?_____________________________ </a:t>
            </a:r>
            <a:endParaRPr lang="ru-RU" sz="600"/>
          </a:p>
          <a:p>
            <a:pPr eaLnBrk="0" hangingPunct="0"/>
            <a:r>
              <a:rPr lang="ru-RU" sz="1200">
                <a:cs typeface="Times New Roman" pitchFamily="18" charset="0"/>
              </a:rPr>
              <a:t>______________________________________________</a:t>
            </a:r>
            <a:endParaRPr lang="ru-RU" sz="600"/>
          </a:p>
          <a:p>
            <a:pPr eaLnBrk="0" hangingPunct="0"/>
            <a:r>
              <a:rPr lang="ru-RU" sz="1200">
                <a:cs typeface="Times New Roman" pitchFamily="18" charset="0"/>
              </a:rPr>
              <a:t>На уроке я работал                            </a:t>
            </a:r>
            <a:r>
              <a:rPr lang="ru-RU" sz="1200" b="1" i="1">
                <a:cs typeface="Times New Roman" pitchFamily="18" charset="0"/>
              </a:rPr>
              <a:t>активно / пассивно</a:t>
            </a:r>
            <a:br>
              <a:rPr lang="ru-RU" sz="1200" b="1" i="1">
                <a:cs typeface="Times New Roman" pitchFamily="18" charset="0"/>
              </a:rPr>
            </a:br>
            <a:r>
              <a:rPr lang="ru-RU" sz="1200">
                <a:cs typeface="Times New Roman" pitchFamily="18" charset="0"/>
              </a:rPr>
              <a:t>Своей работой на уроке                    </a:t>
            </a:r>
            <a:r>
              <a:rPr lang="ru-RU" sz="1200" b="1" i="1">
                <a:cs typeface="Times New Roman" pitchFamily="18" charset="0"/>
              </a:rPr>
              <a:t>доволен / не доволен</a:t>
            </a:r>
            <a:r>
              <a:rPr lang="ru-RU" sz="1200">
                <a:cs typeface="Times New Roman" pitchFamily="18" charset="0"/>
              </a:rPr>
              <a:t/>
            </a:r>
            <a:br>
              <a:rPr lang="ru-RU" sz="1200">
                <a:cs typeface="Times New Roman" pitchFamily="18" charset="0"/>
              </a:rPr>
            </a:br>
            <a:r>
              <a:rPr lang="ru-RU" sz="1200">
                <a:cs typeface="Times New Roman" pitchFamily="18" charset="0"/>
              </a:rPr>
              <a:t>Материал урока мне был                  </a:t>
            </a:r>
            <a:r>
              <a:rPr lang="ru-RU" sz="1200" b="1" i="1">
                <a:cs typeface="Times New Roman" pitchFamily="18" charset="0"/>
              </a:rPr>
              <a:t>понятен / не понятен</a:t>
            </a:r>
            <a:br>
              <a:rPr lang="ru-RU" sz="1200" b="1" i="1">
                <a:cs typeface="Times New Roman" pitchFamily="18" charset="0"/>
              </a:rPr>
            </a:br>
            <a:r>
              <a:rPr lang="ru-RU" sz="1200">
                <a:cs typeface="Times New Roman" pitchFamily="18" charset="0"/>
              </a:rPr>
              <a:t>Домашнее задание мне кажется     </a:t>
            </a:r>
            <a:r>
              <a:rPr lang="ru-RU" sz="1200" b="1" i="1">
                <a:cs typeface="Times New Roman" pitchFamily="18" charset="0"/>
              </a:rPr>
              <a:t>легким / трудным</a:t>
            </a:r>
            <a:r>
              <a:rPr lang="ru-RU" sz="1200">
                <a:cs typeface="Times New Roman" pitchFamily="18" charset="0"/>
              </a:rPr>
              <a:t>   </a:t>
            </a:r>
            <a:endParaRPr lang="ru-RU" sz="600"/>
          </a:p>
          <a:p>
            <a:pPr eaLnBrk="0" hangingPunct="0"/>
            <a:r>
              <a:rPr lang="ru-RU" sz="1200">
                <a:cs typeface="Times New Roman" pitchFamily="18" charset="0"/>
              </a:rPr>
              <a:t>Моя оценка за работу на уроке        ________________                                                   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Цели урока: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844675"/>
            <a:ext cx="8229600" cy="3709988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Систематизировать знания по  теме</a:t>
            </a:r>
          </a:p>
          <a:p>
            <a:pPr eaLnBrk="1" hangingPunct="1">
              <a:buNone/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«Сложение и вычитание десятичных дробей»</a:t>
            </a:r>
          </a:p>
          <a:p>
            <a:pPr eaLnBrk="1" hangingPunct="1"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Продолжить развивать навыки взаимоконтроля, логическое мышление, внимание</a:t>
            </a:r>
          </a:p>
          <a:p>
            <a:pPr eaLnBrk="1" hangingPunct="1"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Воспитывать чувство ответственности</a:t>
            </a:r>
          </a:p>
          <a:p>
            <a:pPr eaLnBrk="1" hangingPunct="1">
              <a:buFontTx/>
              <a:buNone/>
              <a:defRPr/>
            </a:pPr>
            <a:endParaRPr lang="ru-RU" sz="36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428625"/>
            <a:ext cx="8143875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0" y="2349500"/>
            <a:ext cx="91440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Правила вычислений с десятичными дробями описал знаменитый ученый аль - Каши Джемшид Ибн Масуд в начале XV века. Записывал он дроби так же, как принято сейчас, но не использовал запятую: дробную часть записывал красными чернилами или отделял вертикальной чертой. Но в Европе об этом не узнали и только через 150 лет учёный Симон Стивен записал десятичные дроби довольно сложно: вместо запятой нуль в кружке. Запятая или точка для отделения целой части стали использоваться с XVII века. В России о десятичных дробях изложил Л. Ф. Магницкий в 1703 году в первом учебнике математики "Арифметика, наука числительная".</a:t>
            </a:r>
          </a:p>
        </p:txBody>
      </p:sp>
      <p:sp>
        <p:nvSpPr>
          <p:cNvPr id="19458" name="WordArt 4"/>
          <p:cNvSpPr>
            <a:spLocks noChangeArrowheads="1" noChangeShapeType="1" noTextEdit="1"/>
          </p:cNvSpPr>
          <p:nvPr/>
        </p:nvSpPr>
        <p:spPr bwMode="auto">
          <a:xfrm rot="459359">
            <a:off x="1677988" y="3175"/>
            <a:ext cx="2228850" cy="26352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92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Из истории</a:t>
            </a:r>
          </a:p>
        </p:txBody>
      </p:sp>
      <p:pic>
        <p:nvPicPr>
          <p:cNvPr id="19459" name="Picture 4" descr="Арифметика Магнитского - Главная стран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0"/>
            <a:ext cx="180022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1403350" y="404813"/>
            <a:ext cx="6815138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Устный счёт: </a:t>
            </a:r>
          </a:p>
          <a:p>
            <a:r>
              <a:rPr lang="ru-RU" sz="2800"/>
              <a:t> Ну-ка в сторону карандаши</a:t>
            </a:r>
          </a:p>
          <a:p>
            <a:r>
              <a:rPr lang="ru-RU" sz="2800"/>
              <a:t>      Ни костяшек, ни ручек ,ни мела</a:t>
            </a:r>
          </a:p>
          <a:p>
            <a:r>
              <a:rPr lang="ru-RU" sz="2800"/>
              <a:t>          Устный счёт! Мы творим это</a:t>
            </a:r>
          </a:p>
          <a:p>
            <a:r>
              <a:rPr lang="ru-RU" sz="2800"/>
              <a:t>            дело</a:t>
            </a:r>
          </a:p>
          <a:p>
            <a:r>
              <a:rPr lang="ru-RU" sz="2800"/>
              <a:t>               Только силой ума и души.</a:t>
            </a:r>
          </a:p>
        </p:txBody>
      </p:sp>
      <p:pic>
        <p:nvPicPr>
          <p:cNvPr id="3" name="Picture 5" descr="Рисунок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30625"/>
            <a:ext cx="4356100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8" y="214313"/>
            <a:ext cx="4638675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36"/>
          <p:cNvGrpSpPr>
            <a:grpSpLocks/>
          </p:cNvGrpSpPr>
          <p:nvPr/>
        </p:nvGrpSpPr>
        <p:grpSpPr bwMode="auto">
          <a:xfrm>
            <a:off x="5364163" y="3068638"/>
            <a:ext cx="987425" cy="1200150"/>
            <a:chOff x="3397242" y="3071810"/>
            <a:chExt cx="987425" cy="1200150"/>
          </a:xfrm>
        </p:grpSpPr>
        <p:pic>
          <p:nvPicPr>
            <p:cNvPr id="38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28992" y="3071810"/>
              <a:ext cx="771525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300000" rev="0"/>
              </a:camera>
              <a:lightRig rig="threePt" dir="t"/>
            </a:scene3d>
          </p:spPr>
        </p:pic>
        <p:graphicFrame>
          <p:nvGraphicFramePr>
            <p:cNvPr id="2056" name="Object 2"/>
            <p:cNvGraphicFramePr>
              <a:graphicFrameLocks noChangeAspect="1"/>
            </p:cNvGraphicFramePr>
            <p:nvPr/>
          </p:nvGraphicFramePr>
          <p:xfrm>
            <a:off x="3397242" y="3570285"/>
            <a:ext cx="987425" cy="455612"/>
          </p:xfrm>
          <a:graphic>
            <a:graphicData uri="http://schemas.openxmlformats.org/presentationml/2006/ole">
              <p:oleObj spid="_x0000_s2056" name="Формула" r:id="rId6" imgW="304560" imgH="203040" progId="Equation.3">
                <p:embed/>
              </p:oleObj>
            </a:graphicData>
          </a:graphic>
        </p:graphicFrame>
      </p:grpSp>
      <p:grpSp>
        <p:nvGrpSpPr>
          <p:cNvPr id="3" name="Группа 28"/>
          <p:cNvGrpSpPr>
            <a:grpSpLocks/>
          </p:cNvGrpSpPr>
          <p:nvPr/>
        </p:nvGrpSpPr>
        <p:grpSpPr bwMode="auto">
          <a:xfrm>
            <a:off x="5715000" y="714375"/>
            <a:ext cx="771525" cy="1200150"/>
            <a:chOff x="3357554" y="571480"/>
            <a:chExt cx="771525" cy="1200150"/>
          </a:xfrm>
        </p:grpSpPr>
        <p:pic>
          <p:nvPicPr>
            <p:cNvPr id="2118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57554" y="571480"/>
              <a:ext cx="771525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055" name="Object 3"/>
            <p:cNvGraphicFramePr>
              <a:graphicFrameLocks noChangeAspect="1"/>
            </p:cNvGraphicFramePr>
            <p:nvPr/>
          </p:nvGraphicFramePr>
          <p:xfrm>
            <a:off x="3497254" y="1082658"/>
            <a:ext cx="512763" cy="482603"/>
          </p:xfrm>
          <a:graphic>
            <a:graphicData uri="http://schemas.openxmlformats.org/presentationml/2006/ole">
              <p:oleObj spid="_x0000_s2055" name="Формула" r:id="rId7" imgW="215640" imgH="203040" progId="Equation.3">
                <p:embed/>
              </p:oleObj>
            </a:graphicData>
          </a:graphic>
        </p:graphicFrame>
      </p:grpSp>
      <p:sp>
        <p:nvSpPr>
          <p:cNvPr id="2061" name="TextBox 36"/>
          <p:cNvSpPr txBox="1">
            <a:spLocks noChangeArrowheads="1"/>
          </p:cNvSpPr>
          <p:nvPr/>
        </p:nvSpPr>
        <p:spPr bwMode="auto">
          <a:xfrm>
            <a:off x="142875" y="357188"/>
            <a:ext cx="457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</a:rPr>
              <a:t>Найди дроби, большие </a:t>
            </a:r>
          </a:p>
        </p:txBody>
      </p:sp>
      <p:sp>
        <p:nvSpPr>
          <p:cNvPr id="2062" name="TextBox 39"/>
          <p:cNvSpPr txBox="1">
            <a:spLocks noChangeArrowheads="1"/>
          </p:cNvSpPr>
          <p:nvPr/>
        </p:nvSpPr>
        <p:spPr bwMode="auto">
          <a:xfrm>
            <a:off x="214313" y="1000125"/>
            <a:ext cx="421481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</a:rPr>
              <a:t>и щелкни по ним мышкой:</a:t>
            </a:r>
          </a:p>
        </p:txBody>
      </p:sp>
      <p:graphicFrame>
        <p:nvGraphicFramePr>
          <p:cNvPr id="2050" name="Object 9"/>
          <p:cNvGraphicFramePr>
            <a:graphicFrameLocks noChangeAspect="1"/>
          </p:cNvGraphicFramePr>
          <p:nvPr/>
        </p:nvGraphicFramePr>
        <p:xfrm>
          <a:off x="4494213" y="285750"/>
          <a:ext cx="739775" cy="842963"/>
        </p:xfrm>
        <a:graphic>
          <a:graphicData uri="http://schemas.openxmlformats.org/presentationml/2006/ole">
            <p:oleObj spid="_x0000_s2050" name="Формула" r:id="rId8" imgW="241200" imgH="203040" progId="Equation.3">
              <p:embed/>
            </p:oleObj>
          </a:graphicData>
        </a:graphic>
      </p:graphicFrame>
      <p:grpSp>
        <p:nvGrpSpPr>
          <p:cNvPr id="4" name="Группа 36"/>
          <p:cNvGrpSpPr>
            <a:grpSpLocks/>
          </p:cNvGrpSpPr>
          <p:nvPr/>
        </p:nvGrpSpPr>
        <p:grpSpPr bwMode="auto">
          <a:xfrm>
            <a:off x="4427538" y="2060575"/>
            <a:ext cx="1152525" cy="1200150"/>
            <a:chOff x="3314692" y="3071810"/>
            <a:chExt cx="1152525" cy="1200150"/>
          </a:xfrm>
        </p:grpSpPr>
        <p:pic>
          <p:nvPicPr>
            <p:cNvPr id="44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28992" y="3071810"/>
              <a:ext cx="771525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300000" rev="0"/>
              </a:camera>
              <a:lightRig rig="threePt" dir="t"/>
            </a:scene3d>
          </p:spPr>
        </p:pic>
        <p:graphicFrame>
          <p:nvGraphicFramePr>
            <p:cNvPr id="2054" name="Object 4"/>
            <p:cNvGraphicFramePr>
              <a:graphicFrameLocks noChangeAspect="1"/>
            </p:cNvGraphicFramePr>
            <p:nvPr/>
          </p:nvGraphicFramePr>
          <p:xfrm>
            <a:off x="3314692" y="3570285"/>
            <a:ext cx="1152525" cy="455612"/>
          </p:xfrm>
          <a:graphic>
            <a:graphicData uri="http://schemas.openxmlformats.org/presentationml/2006/ole">
              <p:oleObj spid="_x0000_s2054" name="Формула" r:id="rId9" imgW="355320" imgH="203040" progId="Equation.3">
                <p:embed/>
              </p:oleObj>
            </a:graphicData>
          </a:graphic>
        </p:graphicFrame>
      </p:grpSp>
      <p:grpSp>
        <p:nvGrpSpPr>
          <p:cNvPr id="5" name="Группа 36"/>
          <p:cNvGrpSpPr>
            <a:grpSpLocks/>
          </p:cNvGrpSpPr>
          <p:nvPr/>
        </p:nvGrpSpPr>
        <p:grpSpPr bwMode="auto">
          <a:xfrm>
            <a:off x="6072188" y="1928813"/>
            <a:ext cx="1119187" cy="1200150"/>
            <a:chOff x="3286116" y="3000372"/>
            <a:chExt cx="1119177" cy="1200150"/>
          </a:xfrm>
        </p:grpSpPr>
        <p:pic>
          <p:nvPicPr>
            <p:cNvPr id="55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86116" y="3000372"/>
              <a:ext cx="985839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300000" rev="0"/>
              </a:camera>
              <a:lightRig rig="threePt" dir="t"/>
            </a:scene3d>
          </p:spPr>
        </p:pic>
        <p:graphicFrame>
          <p:nvGraphicFramePr>
            <p:cNvPr id="2053" name="Object 15"/>
            <p:cNvGraphicFramePr>
              <a:graphicFrameLocks noChangeAspect="1"/>
            </p:cNvGraphicFramePr>
            <p:nvPr/>
          </p:nvGraphicFramePr>
          <p:xfrm>
            <a:off x="3376593" y="3570284"/>
            <a:ext cx="1028700" cy="455613"/>
          </p:xfrm>
          <a:graphic>
            <a:graphicData uri="http://schemas.openxmlformats.org/presentationml/2006/ole">
              <p:oleObj spid="_x0000_s2053" name="Формула" r:id="rId10" imgW="317160" imgH="203040" progId="Equation.3">
                <p:embed/>
              </p:oleObj>
            </a:graphicData>
          </a:graphic>
        </p:graphicFrame>
      </p:grpSp>
      <p:grpSp>
        <p:nvGrpSpPr>
          <p:cNvPr id="6" name="Группа 36"/>
          <p:cNvGrpSpPr>
            <a:grpSpLocks/>
          </p:cNvGrpSpPr>
          <p:nvPr/>
        </p:nvGrpSpPr>
        <p:grpSpPr bwMode="auto">
          <a:xfrm>
            <a:off x="6969125" y="857250"/>
            <a:ext cx="987425" cy="1200150"/>
            <a:chOff x="3397243" y="3071810"/>
            <a:chExt cx="987404" cy="1200150"/>
          </a:xfrm>
        </p:grpSpPr>
        <p:pic>
          <p:nvPicPr>
            <p:cNvPr id="62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28992" y="3071810"/>
              <a:ext cx="771525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300000" rev="0"/>
              </a:camera>
              <a:lightRig rig="threePt" dir="t"/>
            </a:scene3d>
          </p:spPr>
        </p:pic>
        <p:graphicFrame>
          <p:nvGraphicFramePr>
            <p:cNvPr id="2052" name="Object 17"/>
            <p:cNvGraphicFramePr>
              <a:graphicFrameLocks noChangeAspect="1"/>
            </p:cNvGraphicFramePr>
            <p:nvPr/>
          </p:nvGraphicFramePr>
          <p:xfrm>
            <a:off x="3397243" y="3570285"/>
            <a:ext cx="987404" cy="455613"/>
          </p:xfrm>
          <a:graphic>
            <a:graphicData uri="http://schemas.openxmlformats.org/presentationml/2006/ole">
              <p:oleObj spid="_x0000_s2052" name="Формула" r:id="rId11" imgW="304560" imgH="203040" progId="Equation.3">
                <p:embed/>
              </p:oleObj>
            </a:graphicData>
          </a:graphic>
        </p:graphicFrame>
      </p:grpSp>
      <p:grpSp>
        <p:nvGrpSpPr>
          <p:cNvPr id="7" name="Группа 67"/>
          <p:cNvGrpSpPr>
            <a:grpSpLocks/>
          </p:cNvGrpSpPr>
          <p:nvPr/>
        </p:nvGrpSpPr>
        <p:grpSpPr bwMode="auto">
          <a:xfrm>
            <a:off x="7715250" y="1928813"/>
            <a:ext cx="771525" cy="1200150"/>
            <a:chOff x="3357554" y="571480"/>
            <a:chExt cx="771525" cy="1200150"/>
          </a:xfrm>
        </p:grpSpPr>
        <p:pic>
          <p:nvPicPr>
            <p:cNvPr id="2114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57554" y="571480"/>
              <a:ext cx="771525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051" name="Object 5"/>
            <p:cNvGraphicFramePr>
              <a:graphicFrameLocks noChangeAspect="1"/>
            </p:cNvGraphicFramePr>
            <p:nvPr/>
          </p:nvGraphicFramePr>
          <p:xfrm>
            <a:off x="3511542" y="1082660"/>
            <a:ext cx="482600" cy="482604"/>
          </p:xfrm>
          <a:graphic>
            <a:graphicData uri="http://schemas.openxmlformats.org/presentationml/2006/ole">
              <p:oleObj spid="_x0000_s2051" name="Формула" r:id="rId12" imgW="203040" imgH="203040" progId="Equation.3">
                <p:embed/>
              </p:oleObj>
            </a:graphicData>
          </a:graphic>
        </p:graphicFrame>
      </p:grpSp>
      <p:sp>
        <p:nvSpPr>
          <p:cNvPr id="71" name="Управляющая кнопка: далее 70">
            <a:hlinkClick r:id="" action="ppaction://hlinkshowjump?jump=nextslide" highlightClick="1"/>
          </p:cNvPr>
          <p:cNvSpPr/>
          <p:nvPr/>
        </p:nvSpPr>
        <p:spPr>
          <a:xfrm>
            <a:off x="357188" y="6072188"/>
            <a:ext cx="714375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8" name="Группа 78"/>
          <p:cNvGrpSpPr>
            <a:grpSpLocks/>
          </p:cNvGrpSpPr>
          <p:nvPr/>
        </p:nvGrpSpPr>
        <p:grpSpPr bwMode="auto">
          <a:xfrm>
            <a:off x="4000500" y="5857875"/>
            <a:ext cx="928688" cy="1000125"/>
            <a:chOff x="4000496" y="5857868"/>
            <a:chExt cx="928694" cy="1000132"/>
          </a:xfrm>
        </p:grpSpPr>
        <p:grpSp>
          <p:nvGrpSpPr>
            <p:cNvPr id="2105" name="Группа 68"/>
            <p:cNvGrpSpPr>
              <a:grpSpLocks/>
            </p:cNvGrpSpPr>
            <p:nvPr/>
          </p:nvGrpSpPr>
          <p:grpSpPr bwMode="auto">
            <a:xfrm>
              <a:off x="4000496" y="5857868"/>
              <a:ext cx="785818" cy="1000132"/>
              <a:chOff x="806297" y="2634272"/>
              <a:chExt cx="785818" cy="1000132"/>
            </a:xfrm>
          </p:grpSpPr>
          <p:sp>
            <p:nvSpPr>
              <p:cNvPr id="70" name="Сердце 69"/>
              <p:cNvSpPr/>
              <p:nvPr/>
            </p:nvSpPr>
            <p:spPr>
              <a:xfrm rot="2557065">
                <a:off x="806297" y="2634272"/>
                <a:ext cx="785818" cy="1000132"/>
              </a:xfrm>
              <a:prstGeom prst="hear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72" name="Прямая соединительная линия 71"/>
              <p:cNvCxnSpPr>
                <a:stCxn id="70" idx="1"/>
              </p:cNvCxnSpPr>
              <p:nvPr/>
            </p:nvCxnSpPr>
            <p:spPr>
              <a:xfrm rot="5400000" flipH="1" flipV="1">
                <a:off x="827728" y="2738255"/>
                <a:ext cx="796931" cy="731843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Дуга 72"/>
              <p:cNvSpPr/>
              <p:nvPr/>
            </p:nvSpPr>
            <p:spPr>
              <a:xfrm>
                <a:off x="1142849" y="2715236"/>
                <a:ext cx="142876" cy="28575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4" name="Дуга 73"/>
              <p:cNvSpPr/>
              <p:nvPr/>
            </p:nvSpPr>
            <p:spPr>
              <a:xfrm>
                <a:off x="1285725" y="3072425"/>
                <a:ext cx="285752" cy="71439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5" name="Дуга 74"/>
              <p:cNvSpPr/>
              <p:nvPr/>
            </p:nvSpPr>
            <p:spPr>
              <a:xfrm>
                <a:off x="857097" y="3000988"/>
                <a:ext cx="285752" cy="71437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6" name="Дуга 75"/>
              <p:cNvSpPr/>
              <p:nvPr/>
            </p:nvSpPr>
            <p:spPr>
              <a:xfrm>
                <a:off x="1214288" y="3143864"/>
                <a:ext cx="142876" cy="28575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7" name="Дуга 76"/>
              <p:cNvSpPr/>
              <p:nvPr/>
            </p:nvSpPr>
            <p:spPr>
              <a:xfrm>
                <a:off x="1142849" y="3286740"/>
                <a:ext cx="46038" cy="214313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2106" name="TextBox 77"/>
            <p:cNvSpPr txBox="1">
              <a:spLocks noChangeArrowheads="1"/>
            </p:cNvSpPr>
            <p:nvPr/>
          </p:nvSpPr>
          <p:spPr bwMode="auto">
            <a:xfrm>
              <a:off x="4143372" y="5857892"/>
              <a:ext cx="785818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400"/>
                <a:t>Д</a:t>
              </a:r>
            </a:p>
          </p:txBody>
        </p:sp>
      </p:grpSp>
      <p:grpSp>
        <p:nvGrpSpPr>
          <p:cNvPr id="10" name="Группа 80"/>
          <p:cNvGrpSpPr>
            <a:grpSpLocks/>
          </p:cNvGrpSpPr>
          <p:nvPr/>
        </p:nvGrpSpPr>
        <p:grpSpPr bwMode="auto">
          <a:xfrm>
            <a:off x="5000625" y="5643563"/>
            <a:ext cx="1000125" cy="1000125"/>
            <a:chOff x="5000628" y="5643578"/>
            <a:chExt cx="1000132" cy="1000132"/>
          </a:xfrm>
        </p:grpSpPr>
        <p:grpSp>
          <p:nvGrpSpPr>
            <p:cNvPr id="11" name="Группа 59"/>
            <p:cNvGrpSpPr/>
            <p:nvPr/>
          </p:nvGrpSpPr>
          <p:grpSpPr>
            <a:xfrm flipV="1">
              <a:off x="5000628" y="5643578"/>
              <a:ext cx="785818" cy="1000132"/>
              <a:chOff x="806297" y="2634272"/>
              <a:chExt cx="785818" cy="1000132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61" name="Сердце 60"/>
              <p:cNvSpPr/>
              <p:nvPr/>
            </p:nvSpPr>
            <p:spPr>
              <a:xfrm rot="2557065">
                <a:off x="806297" y="2634272"/>
                <a:ext cx="785818" cy="1000132"/>
              </a:xfrm>
              <a:prstGeom prst="hear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63" name="Прямая соединительная линия 62"/>
              <p:cNvCxnSpPr>
                <a:stCxn id="61" idx="1"/>
              </p:cNvCxnSpPr>
              <p:nvPr/>
            </p:nvCxnSpPr>
            <p:spPr>
              <a:xfrm rot="5400000" flipH="1" flipV="1">
                <a:off x="828052" y="2738267"/>
                <a:ext cx="796620" cy="731506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Дуга 63"/>
              <p:cNvSpPr/>
              <p:nvPr/>
            </p:nvSpPr>
            <p:spPr>
              <a:xfrm>
                <a:off x="1142976" y="2714620"/>
                <a:ext cx="142876" cy="28575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5" name="Дуга 64"/>
              <p:cNvSpPr/>
              <p:nvPr/>
            </p:nvSpPr>
            <p:spPr>
              <a:xfrm>
                <a:off x="1285852" y="3071810"/>
                <a:ext cx="285752" cy="71438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6" name="Дуга 65"/>
              <p:cNvSpPr/>
              <p:nvPr/>
            </p:nvSpPr>
            <p:spPr>
              <a:xfrm>
                <a:off x="857224" y="3000372"/>
                <a:ext cx="285752" cy="71438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7" name="Дуга 66"/>
              <p:cNvSpPr/>
              <p:nvPr/>
            </p:nvSpPr>
            <p:spPr>
              <a:xfrm>
                <a:off x="1214414" y="3143248"/>
                <a:ext cx="142876" cy="28575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8" name="Дуга 67"/>
              <p:cNvSpPr/>
              <p:nvPr/>
            </p:nvSpPr>
            <p:spPr>
              <a:xfrm>
                <a:off x="1142976" y="3286124"/>
                <a:ext cx="45719" cy="214314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2104" name="TextBox 79"/>
            <p:cNvSpPr txBox="1">
              <a:spLocks noChangeArrowheads="1"/>
            </p:cNvSpPr>
            <p:nvPr/>
          </p:nvSpPr>
          <p:spPr bwMode="auto">
            <a:xfrm>
              <a:off x="5143504" y="5857892"/>
              <a:ext cx="857256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400"/>
                <a:t>Р</a:t>
              </a:r>
            </a:p>
          </p:txBody>
        </p:sp>
      </p:grpSp>
      <p:grpSp>
        <p:nvGrpSpPr>
          <p:cNvPr id="12" name="Группа 82"/>
          <p:cNvGrpSpPr>
            <a:grpSpLocks/>
          </p:cNvGrpSpPr>
          <p:nvPr/>
        </p:nvGrpSpPr>
        <p:grpSpPr bwMode="auto">
          <a:xfrm>
            <a:off x="6000750" y="5857875"/>
            <a:ext cx="1000125" cy="1000125"/>
            <a:chOff x="6000760" y="5857868"/>
            <a:chExt cx="1000132" cy="1000132"/>
          </a:xfrm>
        </p:grpSpPr>
        <p:grpSp>
          <p:nvGrpSpPr>
            <p:cNvPr id="2094" name="Группа 50"/>
            <p:cNvGrpSpPr>
              <a:grpSpLocks/>
            </p:cNvGrpSpPr>
            <p:nvPr/>
          </p:nvGrpSpPr>
          <p:grpSpPr bwMode="auto">
            <a:xfrm>
              <a:off x="6000760" y="5857868"/>
              <a:ext cx="785818" cy="1000132"/>
              <a:chOff x="806297" y="2634272"/>
              <a:chExt cx="785818" cy="1000132"/>
            </a:xfrm>
          </p:grpSpPr>
          <p:sp>
            <p:nvSpPr>
              <p:cNvPr id="52" name="Сердце 51"/>
              <p:cNvSpPr/>
              <p:nvPr/>
            </p:nvSpPr>
            <p:spPr>
              <a:xfrm rot="2557065">
                <a:off x="806297" y="2634272"/>
                <a:ext cx="785818" cy="1000132"/>
              </a:xfrm>
              <a:prstGeom prst="hear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53" name="Прямая соединительная линия 52"/>
              <p:cNvCxnSpPr>
                <a:stCxn id="52" idx="1"/>
              </p:cNvCxnSpPr>
              <p:nvPr/>
            </p:nvCxnSpPr>
            <p:spPr>
              <a:xfrm rot="5400000" flipH="1" flipV="1">
                <a:off x="827728" y="2738255"/>
                <a:ext cx="796931" cy="731843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Дуга 53"/>
              <p:cNvSpPr/>
              <p:nvPr/>
            </p:nvSpPr>
            <p:spPr>
              <a:xfrm>
                <a:off x="1142849" y="2715236"/>
                <a:ext cx="142876" cy="28575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6" name="Дуга 55"/>
              <p:cNvSpPr/>
              <p:nvPr/>
            </p:nvSpPr>
            <p:spPr>
              <a:xfrm>
                <a:off x="1285725" y="3072425"/>
                <a:ext cx="285752" cy="71439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7" name="Дуга 56"/>
              <p:cNvSpPr/>
              <p:nvPr/>
            </p:nvSpPr>
            <p:spPr>
              <a:xfrm>
                <a:off x="857097" y="3000988"/>
                <a:ext cx="285752" cy="71437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8" name="Дуга 57"/>
              <p:cNvSpPr/>
              <p:nvPr/>
            </p:nvSpPr>
            <p:spPr>
              <a:xfrm>
                <a:off x="1214288" y="3143864"/>
                <a:ext cx="142876" cy="28575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9" name="Дуга 58"/>
              <p:cNvSpPr/>
              <p:nvPr/>
            </p:nvSpPr>
            <p:spPr>
              <a:xfrm>
                <a:off x="1142849" y="3286740"/>
                <a:ext cx="46038" cy="214313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2095" name="TextBox 81"/>
            <p:cNvSpPr txBox="1">
              <a:spLocks noChangeArrowheads="1"/>
            </p:cNvSpPr>
            <p:nvPr/>
          </p:nvSpPr>
          <p:spPr bwMode="auto">
            <a:xfrm>
              <a:off x="6215074" y="5857892"/>
              <a:ext cx="785818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400"/>
                <a:t>О</a:t>
              </a:r>
            </a:p>
          </p:txBody>
        </p:sp>
      </p:grpSp>
      <p:grpSp>
        <p:nvGrpSpPr>
          <p:cNvPr id="14" name="Группа 84"/>
          <p:cNvGrpSpPr>
            <a:grpSpLocks/>
          </p:cNvGrpSpPr>
          <p:nvPr/>
        </p:nvGrpSpPr>
        <p:grpSpPr bwMode="auto">
          <a:xfrm>
            <a:off x="6858000" y="5786438"/>
            <a:ext cx="1000125" cy="841375"/>
            <a:chOff x="6858016" y="5786454"/>
            <a:chExt cx="1000132" cy="840879"/>
          </a:xfrm>
        </p:grpSpPr>
        <p:grpSp>
          <p:nvGrpSpPr>
            <p:cNvPr id="2085" name="Группа 40"/>
            <p:cNvGrpSpPr>
              <a:grpSpLocks/>
            </p:cNvGrpSpPr>
            <p:nvPr/>
          </p:nvGrpSpPr>
          <p:grpSpPr bwMode="auto">
            <a:xfrm rot="5400000">
              <a:off x="6965173" y="5679297"/>
              <a:ext cx="785818" cy="1000132"/>
              <a:chOff x="806297" y="2634272"/>
              <a:chExt cx="785818" cy="1000132"/>
            </a:xfrm>
          </p:grpSpPr>
          <p:sp>
            <p:nvSpPr>
              <p:cNvPr id="42" name="Сердце 41"/>
              <p:cNvSpPr/>
              <p:nvPr/>
            </p:nvSpPr>
            <p:spPr>
              <a:xfrm rot="2557065">
                <a:off x="806297" y="2634272"/>
                <a:ext cx="785348" cy="1000132"/>
              </a:xfrm>
              <a:prstGeom prst="hear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43" name="Прямая соединительная линия 42"/>
              <p:cNvCxnSpPr>
                <a:stCxn id="42" idx="1"/>
              </p:cNvCxnSpPr>
              <p:nvPr/>
            </p:nvCxnSpPr>
            <p:spPr>
              <a:xfrm rot="5400000" flipH="1" flipV="1">
                <a:off x="827478" y="2738473"/>
                <a:ext cx="796931" cy="731405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Дуга 44"/>
              <p:cNvSpPr/>
              <p:nvPr/>
            </p:nvSpPr>
            <p:spPr>
              <a:xfrm>
                <a:off x="1142649" y="2715236"/>
                <a:ext cx="142791" cy="28575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6" name="Дуга 45"/>
              <p:cNvSpPr/>
              <p:nvPr/>
            </p:nvSpPr>
            <p:spPr>
              <a:xfrm>
                <a:off x="1285439" y="3091475"/>
                <a:ext cx="285581" cy="71437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8" name="Дуга 47"/>
              <p:cNvSpPr/>
              <p:nvPr/>
            </p:nvSpPr>
            <p:spPr>
              <a:xfrm>
                <a:off x="857068" y="3020037"/>
                <a:ext cx="285581" cy="71439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9" name="Дуга 48"/>
              <p:cNvSpPr/>
              <p:nvPr/>
            </p:nvSpPr>
            <p:spPr>
              <a:xfrm>
                <a:off x="1214044" y="3143864"/>
                <a:ext cx="142791" cy="28575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0" name="Дуга 49"/>
              <p:cNvSpPr/>
              <p:nvPr/>
            </p:nvSpPr>
            <p:spPr>
              <a:xfrm>
                <a:off x="1142649" y="3305789"/>
                <a:ext cx="46010" cy="214315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2086" name="TextBox 83"/>
            <p:cNvSpPr txBox="1">
              <a:spLocks noChangeArrowheads="1"/>
            </p:cNvSpPr>
            <p:nvPr/>
          </p:nvSpPr>
          <p:spPr bwMode="auto">
            <a:xfrm>
              <a:off x="7143768" y="5857892"/>
              <a:ext cx="571504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400"/>
                <a:t>Б</a:t>
              </a:r>
            </a:p>
          </p:txBody>
        </p:sp>
      </p:grpSp>
      <p:grpSp>
        <p:nvGrpSpPr>
          <p:cNvPr id="16" name="Группа 86"/>
          <p:cNvGrpSpPr>
            <a:grpSpLocks/>
          </p:cNvGrpSpPr>
          <p:nvPr/>
        </p:nvGrpSpPr>
        <p:grpSpPr bwMode="auto">
          <a:xfrm>
            <a:off x="8001000" y="5857875"/>
            <a:ext cx="785813" cy="1000125"/>
            <a:chOff x="8001024" y="5857868"/>
            <a:chExt cx="785818" cy="1000132"/>
          </a:xfrm>
        </p:grpSpPr>
        <p:grpSp>
          <p:nvGrpSpPr>
            <p:cNvPr id="2076" name="Группа 39"/>
            <p:cNvGrpSpPr>
              <a:grpSpLocks/>
            </p:cNvGrpSpPr>
            <p:nvPr/>
          </p:nvGrpSpPr>
          <p:grpSpPr bwMode="auto">
            <a:xfrm>
              <a:off x="8001024" y="5857868"/>
              <a:ext cx="785818" cy="1000132"/>
              <a:chOff x="806297" y="2634272"/>
              <a:chExt cx="785818" cy="1000132"/>
            </a:xfrm>
          </p:grpSpPr>
          <p:sp>
            <p:nvSpPr>
              <p:cNvPr id="30" name="Сердце 29"/>
              <p:cNvSpPr/>
              <p:nvPr/>
            </p:nvSpPr>
            <p:spPr>
              <a:xfrm rot="2557065">
                <a:off x="806297" y="2634272"/>
                <a:ext cx="785818" cy="1000132"/>
              </a:xfrm>
              <a:prstGeom prst="hear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33" name="Прямая соединительная линия 32"/>
              <p:cNvCxnSpPr>
                <a:stCxn id="30" idx="1"/>
              </p:cNvCxnSpPr>
              <p:nvPr/>
            </p:nvCxnSpPr>
            <p:spPr>
              <a:xfrm rot="5400000" flipH="1" flipV="1">
                <a:off x="827728" y="2738255"/>
                <a:ext cx="796931" cy="731843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Дуга 33"/>
              <p:cNvSpPr/>
              <p:nvPr/>
            </p:nvSpPr>
            <p:spPr>
              <a:xfrm>
                <a:off x="1142849" y="2715236"/>
                <a:ext cx="142876" cy="28575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5" name="Дуга 34"/>
              <p:cNvSpPr/>
              <p:nvPr/>
            </p:nvSpPr>
            <p:spPr>
              <a:xfrm>
                <a:off x="1285725" y="3072425"/>
                <a:ext cx="285752" cy="71439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6" name="Дуга 35"/>
              <p:cNvSpPr/>
              <p:nvPr/>
            </p:nvSpPr>
            <p:spPr>
              <a:xfrm>
                <a:off x="857097" y="3000988"/>
                <a:ext cx="285752" cy="71437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7" name="Дуга 36"/>
              <p:cNvSpPr/>
              <p:nvPr/>
            </p:nvSpPr>
            <p:spPr>
              <a:xfrm>
                <a:off x="1214288" y="3143864"/>
                <a:ext cx="142876" cy="285752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9" name="Дуга 38"/>
              <p:cNvSpPr/>
              <p:nvPr/>
            </p:nvSpPr>
            <p:spPr>
              <a:xfrm>
                <a:off x="1142849" y="3286740"/>
                <a:ext cx="46038" cy="214313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2077" name="TextBox 85"/>
            <p:cNvSpPr txBox="1">
              <a:spLocks noChangeArrowheads="1"/>
            </p:cNvSpPr>
            <p:nvPr/>
          </p:nvSpPr>
          <p:spPr bwMode="auto">
            <a:xfrm>
              <a:off x="8215338" y="5857892"/>
              <a:ext cx="571504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400"/>
                <a:t>Ь</a:t>
              </a:r>
            </a:p>
          </p:txBody>
        </p:sp>
      </p:grpSp>
      <p:grpSp>
        <p:nvGrpSpPr>
          <p:cNvPr id="18" name="Группа 36"/>
          <p:cNvGrpSpPr>
            <a:grpSpLocks/>
          </p:cNvGrpSpPr>
          <p:nvPr/>
        </p:nvGrpSpPr>
        <p:grpSpPr bwMode="auto">
          <a:xfrm>
            <a:off x="7059613" y="3000375"/>
            <a:ext cx="1235075" cy="1200150"/>
            <a:chOff x="3273421" y="3071810"/>
            <a:chExt cx="1235047" cy="1200150"/>
          </a:xfrm>
        </p:grpSpPr>
        <p:pic>
          <p:nvPicPr>
            <p:cNvPr id="93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28992" y="3071810"/>
              <a:ext cx="771525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300000" rev="0"/>
              </a:camera>
              <a:lightRig rig="threePt" dir="t"/>
            </a:scene3d>
          </p:spPr>
        </p:pic>
        <p:graphicFrame>
          <p:nvGraphicFramePr>
            <p:cNvPr id="2057" name="Object 30"/>
            <p:cNvGraphicFramePr>
              <a:graphicFrameLocks noChangeAspect="1"/>
            </p:cNvGraphicFramePr>
            <p:nvPr/>
          </p:nvGraphicFramePr>
          <p:xfrm>
            <a:off x="3273421" y="3570285"/>
            <a:ext cx="1235047" cy="455613"/>
          </p:xfrm>
          <a:graphic>
            <a:graphicData uri="http://schemas.openxmlformats.org/presentationml/2006/ole">
              <p:oleObj spid="_x0000_s2057" name="Формула" r:id="rId13" imgW="380880" imgH="203040" progId="Equation.3">
                <p:embed/>
              </p:oleObj>
            </a:graphicData>
          </a:graphic>
        </p:graphicFrame>
      </p:grpSp>
      <p:pic>
        <p:nvPicPr>
          <p:cNvPr id="2074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43063" y="4305300"/>
            <a:ext cx="24860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037 L -0.31701 0.237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12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20764 0.3939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19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-0.37935 0.3937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1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0.47135 0.56412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" y="28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-0.48681 0.2412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12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3" name="Line 19"/>
          <p:cNvSpPr>
            <a:spLocks noChangeShapeType="1"/>
          </p:cNvSpPr>
          <p:nvPr/>
        </p:nvSpPr>
        <p:spPr bwMode="auto">
          <a:xfrm>
            <a:off x="395288" y="1484313"/>
            <a:ext cx="84978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6874" name="Group 28"/>
          <p:cNvGrpSpPr>
            <a:grpSpLocks/>
          </p:cNvGrpSpPr>
          <p:nvPr/>
        </p:nvGrpSpPr>
        <p:grpSpPr bwMode="auto">
          <a:xfrm>
            <a:off x="323850" y="1484313"/>
            <a:ext cx="1008063" cy="1657350"/>
            <a:chOff x="657" y="935"/>
            <a:chExt cx="499" cy="863"/>
          </a:xfrm>
        </p:grpSpPr>
        <p:sp>
          <p:nvSpPr>
            <p:cNvPr id="36890" name="AutoShape 20"/>
            <p:cNvSpPr>
              <a:spLocks noChangeArrowheads="1"/>
            </p:cNvSpPr>
            <p:nvPr/>
          </p:nvSpPr>
          <p:spPr bwMode="auto">
            <a:xfrm rot="58240" flipV="1">
              <a:off x="657" y="935"/>
              <a:ext cx="499" cy="86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6872" name="Object 27"/>
            <p:cNvGraphicFramePr>
              <a:graphicFrameLocks noChangeAspect="1"/>
            </p:cNvGraphicFramePr>
            <p:nvPr/>
          </p:nvGraphicFramePr>
          <p:xfrm>
            <a:off x="663" y="1075"/>
            <a:ext cx="466" cy="298"/>
          </p:xfrm>
          <a:graphic>
            <a:graphicData uri="http://schemas.openxmlformats.org/presentationml/2006/ole">
              <p:oleObj spid="_x0000_s36872" name="Формула" r:id="rId4" imgW="317160" imgH="203040" progId="Equation.3">
                <p:embed/>
              </p:oleObj>
            </a:graphicData>
          </a:graphic>
        </p:graphicFrame>
      </p:grpSp>
      <p:grpSp>
        <p:nvGrpSpPr>
          <p:cNvPr id="36875" name="Group 30"/>
          <p:cNvGrpSpPr>
            <a:grpSpLocks/>
          </p:cNvGrpSpPr>
          <p:nvPr/>
        </p:nvGrpSpPr>
        <p:grpSpPr bwMode="auto">
          <a:xfrm>
            <a:off x="7812088" y="1484313"/>
            <a:ext cx="1101725" cy="1657350"/>
            <a:chOff x="4649" y="935"/>
            <a:chExt cx="509" cy="863"/>
          </a:xfrm>
        </p:grpSpPr>
        <p:sp>
          <p:nvSpPr>
            <p:cNvPr id="36889" name="AutoShape 14"/>
            <p:cNvSpPr>
              <a:spLocks noChangeArrowheads="1"/>
            </p:cNvSpPr>
            <p:nvPr/>
          </p:nvSpPr>
          <p:spPr bwMode="auto">
            <a:xfrm rot="58240" flipV="1">
              <a:off x="4649" y="935"/>
              <a:ext cx="499" cy="86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6871" name="Object 29"/>
            <p:cNvGraphicFramePr>
              <a:graphicFrameLocks noChangeAspect="1"/>
            </p:cNvGraphicFramePr>
            <p:nvPr/>
          </p:nvGraphicFramePr>
          <p:xfrm>
            <a:off x="4654" y="1085"/>
            <a:ext cx="504" cy="322"/>
          </p:xfrm>
          <a:graphic>
            <a:graphicData uri="http://schemas.openxmlformats.org/presentationml/2006/ole">
              <p:oleObj spid="_x0000_s36871" name="Формула" r:id="rId5" imgW="317160" imgH="203040" progId="Equation.3">
                <p:embed/>
              </p:oleObj>
            </a:graphicData>
          </a:graphic>
        </p:graphicFrame>
      </p:grpSp>
      <p:sp>
        <p:nvSpPr>
          <p:cNvPr id="36876" name="Text Box 31"/>
          <p:cNvSpPr txBox="1">
            <a:spLocks noChangeArrowheads="1"/>
          </p:cNvSpPr>
          <p:nvPr/>
        </p:nvSpPr>
        <p:spPr bwMode="auto">
          <a:xfrm>
            <a:off x="1116013" y="1557338"/>
            <a:ext cx="7207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600"/>
              <a:t>&lt;</a:t>
            </a:r>
            <a:endParaRPr lang="ru-RU" sz="6600"/>
          </a:p>
        </p:txBody>
      </p:sp>
      <p:sp>
        <p:nvSpPr>
          <p:cNvPr id="36877" name="Rectangle 32"/>
          <p:cNvSpPr>
            <a:spLocks noChangeArrowheads="1"/>
          </p:cNvSpPr>
          <p:nvPr/>
        </p:nvSpPr>
        <p:spPr bwMode="auto">
          <a:xfrm>
            <a:off x="7308850" y="1484313"/>
            <a:ext cx="6731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600"/>
              <a:t>&lt;</a:t>
            </a:r>
            <a:endParaRPr lang="ru-RU" sz="6600"/>
          </a:p>
        </p:txBody>
      </p: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2987675" y="4076700"/>
            <a:ext cx="1728788" cy="1800225"/>
            <a:chOff x="3787" y="2387"/>
            <a:chExt cx="1089" cy="1134"/>
          </a:xfrm>
        </p:grpSpPr>
        <p:sp>
          <p:nvSpPr>
            <p:cNvPr id="36888" name="AutoShape 25"/>
            <p:cNvSpPr>
              <a:spLocks noChangeArrowheads="1"/>
            </p:cNvSpPr>
            <p:nvPr/>
          </p:nvSpPr>
          <p:spPr bwMode="auto">
            <a:xfrm>
              <a:off x="3787" y="2387"/>
              <a:ext cx="1089" cy="1134"/>
            </a:xfrm>
            <a:prstGeom prst="sun">
              <a:avLst>
                <a:gd name="adj" fmla="val 25000"/>
              </a:avLst>
            </a:prstGeom>
            <a:solidFill>
              <a:srgbClr val="E3F1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6870" name="Object 3"/>
            <p:cNvGraphicFramePr>
              <a:graphicFrameLocks noChangeAspect="1"/>
            </p:cNvGraphicFramePr>
            <p:nvPr/>
          </p:nvGraphicFramePr>
          <p:xfrm>
            <a:off x="4030" y="2764"/>
            <a:ext cx="603" cy="322"/>
          </p:xfrm>
          <a:graphic>
            <a:graphicData uri="http://schemas.openxmlformats.org/presentationml/2006/ole">
              <p:oleObj spid="_x0000_s36870" name="Формула" r:id="rId6" imgW="380880" imgH="203040" progId="Equation.3">
                <p:embed/>
              </p:oleObj>
            </a:graphicData>
          </a:graphic>
        </p:graphicFrame>
      </p:grpSp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7596188" y="5013325"/>
            <a:ext cx="1296987" cy="1296988"/>
            <a:chOff x="4785" y="3158"/>
            <a:chExt cx="817" cy="817"/>
          </a:xfrm>
        </p:grpSpPr>
        <p:sp>
          <p:nvSpPr>
            <p:cNvPr id="36887" name="AutoShape 10"/>
            <p:cNvSpPr>
              <a:spLocks noChangeArrowheads="1"/>
            </p:cNvSpPr>
            <p:nvPr/>
          </p:nvSpPr>
          <p:spPr bwMode="auto">
            <a:xfrm flipV="1">
              <a:off x="4785" y="3158"/>
              <a:ext cx="817" cy="817"/>
            </a:xfrm>
            <a:prstGeom prst="triangle">
              <a:avLst>
                <a:gd name="adj" fmla="val 50000"/>
              </a:avLst>
            </a:prstGeom>
            <a:solidFill>
              <a:srgbClr val="A2FCA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6869" name="Object 2"/>
            <p:cNvGraphicFramePr>
              <a:graphicFrameLocks noChangeAspect="1"/>
            </p:cNvGraphicFramePr>
            <p:nvPr/>
          </p:nvGraphicFramePr>
          <p:xfrm>
            <a:off x="4961" y="3309"/>
            <a:ext cx="463" cy="321"/>
          </p:xfrm>
          <a:graphic>
            <a:graphicData uri="http://schemas.openxmlformats.org/presentationml/2006/ole">
              <p:oleObj spid="_x0000_s36869" name="Формула" r:id="rId7" imgW="291960" imgH="203040" progId="Equation.3">
                <p:embed/>
              </p:oleObj>
            </a:graphicData>
          </a:graphic>
        </p:graphicFrame>
      </p:grp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5867400" y="4149725"/>
            <a:ext cx="1728788" cy="1800225"/>
            <a:chOff x="3787" y="2387"/>
            <a:chExt cx="1089" cy="1134"/>
          </a:xfrm>
        </p:grpSpPr>
        <p:sp>
          <p:nvSpPr>
            <p:cNvPr id="36886" name="AutoShape 25"/>
            <p:cNvSpPr>
              <a:spLocks noChangeArrowheads="1"/>
            </p:cNvSpPr>
            <p:nvPr/>
          </p:nvSpPr>
          <p:spPr bwMode="auto">
            <a:xfrm>
              <a:off x="3787" y="2387"/>
              <a:ext cx="1089" cy="1134"/>
            </a:xfrm>
            <a:prstGeom prst="sun">
              <a:avLst>
                <a:gd name="adj" fmla="val 25000"/>
              </a:avLst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6868" name="Object 41"/>
            <p:cNvGraphicFramePr>
              <a:graphicFrameLocks noChangeAspect="1"/>
            </p:cNvGraphicFramePr>
            <p:nvPr/>
          </p:nvGraphicFramePr>
          <p:xfrm>
            <a:off x="4080" y="2764"/>
            <a:ext cx="502" cy="322"/>
          </p:xfrm>
          <a:graphic>
            <a:graphicData uri="http://schemas.openxmlformats.org/presentationml/2006/ole">
              <p:oleObj spid="_x0000_s36868" name="Формула" r:id="rId8" imgW="317160" imgH="203040" progId="Equation.3">
                <p:embed/>
              </p:oleObj>
            </a:graphicData>
          </a:graphic>
        </p:graphicFrame>
      </p:grpSp>
      <p:grpSp>
        <p:nvGrpSpPr>
          <p:cNvPr id="7" name="Group 44"/>
          <p:cNvGrpSpPr>
            <a:grpSpLocks/>
          </p:cNvGrpSpPr>
          <p:nvPr/>
        </p:nvGrpSpPr>
        <p:grpSpPr bwMode="auto">
          <a:xfrm>
            <a:off x="642938" y="4429125"/>
            <a:ext cx="1296987" cy="1296988"/>
            <a:chOff x="4785" y="3158"/>
            <a:chExt cx="817" cy="817"/>
          </a:xfrm>
        </p:grpSpPr>
        <p:sp>
          <p:nvSpPr>
            <p:cNvPr id="36885" name="AutoShape 10"/>
            <p:cNvSpPr>
              <a:spLocks noChangeArrowheads="1"/>
            </p:cNvSpPr>
            <p:nvPr/>
          </p:nvSpPr>
          <p:spPr bwMode="auto">
            <a:xfrm flipV="1">
              <a:off x="4785" y="3158"/>
              <a:ext cx="817" cy="817"/>
            </a:xfrm>
            <a:prstGeom prst="triangle">
              <a:avLst>
                <a:gd name="adj" fmla="val 50000"/>
              </a:avLst>
            </a:prstGeom>
            <a:solidFill>
              <a:srgbClr val="A2FCA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6867" name="Object 43"/>
            <p:cNvGraphicFramePr>
              <a:graphicFrameLocks noChangeAspect="1"/>
            </p:cNvGraphicFramePr>
            <p:nvPr/>
          </p:nvGraphicFramePr>
          <p:xfrm>
            <a:off x="4952" y="3308"/>
            <a:ext cx="482" cy="322"/>
          </p:xfrm>
          <a:graphic>
            <a:graphicData uri="http://schemas.openxmlformats.org/presentationml/2006/ole">
              <p:oleObj spid="_x0000_s36867" name="Формула" r:id="rId9" imgW="304560" imgH="203040" progId="Equation.3">
                <p:embed/>
              </p:oleObj>
            </a:graphicData>
          </a:graphic>
        </p:graphicFrame>
      </p:grpSp>
      <p:grpSp>
        <p:nvGrpSpPr>
          <p:cNvPr id="8" name="Group 38"/>
          <p:cNvGrpSpPr>
            <a:grpSpLocks/>
          </p:cNvGrpSpPr>
          <p:nvPr/>
        </p:nvGrpSpPr>
        <p:grpSpPr bwMode="auto">
          <a:xfrm>
            <a:off x="1835150" y="5300663"/>
            <a:ext cx="1439863" cy="1268412"/>
            <a:chOff x="3243" y="3330"/>
            <a:chExt cx="907" cy="799"/>
          </a:xfrm>
        </p:grpSpPr>
        <p:sp>
          <p:nvSpPr>
            <p:cNvPr id="36884" name="AutoShape 22"/>
            <p:cNvSpPr>
              <a:spLocks noChangeArrowheads="1"/>
            </p:cNvSpPr>
            <p:nvPr/>
          </p:nvSpPr>
          <p:spPr bwMode="auto">
            <a:xfrm>
              <a:off x="3243" y="3330"/>
              <a:ext cx="907" cy="7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49 w 21600"/>
                <a:gd name="T13" fmla="*/ 2271 h 21600"/>
                <a:gd name="T14" fmla="*/ 16551 w 21600"/>
                <a:gd name="T15" fmla="*/ 1367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6866" name="Object 37"/>
            <p:cNvGraphicFramePr>
              <a:graphicFrameLocks noChangeAspect="1"/>
            </p:cNvGraphicFramePr>
            <p:nvPr/>
          </p:nvGraphicFramePr>
          <p:xfrm>
            <a:off x="3538" y="3536"/>
            <a:ext cx="389" cy="345"/>
          </p:xfrm>
          <a:graphic>
            <a:graphicData uri="http://schemas.openxmlformats.org/presentationml/2006/ole">
              <p:oleObj spid="_x0000_s36866" name="Формула" r:id="rId10" imgW="228600" imgH="203040" progId="Equation.3">
                <p:embed/>
              </p:oleObj>
            </a:graphicData>
          </a:graphic>
        </p:graphicFrame>
      </p:grpSp>
      <p:sp>
        <p:nvSpPr>
          <p:cNvPr id="36883" name="TextBox 76"/>
          <p:cNvSpPr txBox="1">
            <a:spLocks noChangeArrowheads="1"/>
          </p:cNvSpPr>
          <p:nvPr/>
        </p:nvSpPr>
        <p:spPr bwMode="auto">
          <a:xfrm>
            <a:off x="357188" y="0"/>
            <a:ext cx="8215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0000"/>
                </a:solidFill>
              </a:rPr>
              <a:t>Выберите дроби, удовлетворяющие неравенству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L -0.14844 -0.3824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" y="-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L 0.11475 -0.4291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44444E-6 L 0.46233 -0.5520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-2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500063"/>
            <a:ext cx="9144000" cy="676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 </a:t>
            </a:r>
            <a:r>
              <a:rPr lang="ru-RU" b="1" i="1" smtClean="0">
                <a:solidFill>
                  <a:srgbClr val="FF0000"/>
                </a:solidFill>
              </a:rPr>
              <a:t>Устно</a:t>
            </a:r>
            <a:r>
              <a:rPr lang="ru-RU" b="1" i="1" smtClean="0"/>
              <a:t>.  </a:t>
            </a:r>
            <a:r>
              <a:rPr lang="ru-RU" b="1" i="1" smtClean="0">
                <a:solidFill>
                  <a:srgbClr val="990000"/>
                </a:solidFill>
              </a:rPr>
              <a:t>Найдите  правильный  ответ:</a:t>
            </a:r>
            <a:endParaRPr lang="ru-RU" b="1" i="1" smtClean="0"/>
          </a:p>
        </p:txBody>
      </p:sp>
      <p:pic>
        <p:nvPicPr>
          <p:cNvPr id="38914" name="Picture 4" descr="CBIZ066"/>
          <p:cNvPicPr>
            <a:picLocks noChangeAspect="1" noChangeArrowheads="1"/>
          </p:cNvPicPr>
          <p:nvPr/>
        </p:nvPicPr>
        <p:blipFill>
          <a:blip r:embed="rId3" cstate="print"/>
          <a:srcRect t="-177" r="27046"/>
          <a:stretch>
            <a:fillRect/>
          </a:stretch>
        </p:blipFill>
        <p:spPr bwMode="auto">
          <a:xfrm>
            <a:off x="0" y="1773238"/>
            <a:ext cx="2971800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AutoShape 5"/>
          <p:cNvSpPr>
            <a:spLocks noChangeArrowheads="1"/>
          </p:cNvSpPr>
          <p:nvPr/>
        </p:nvSpPr>
        <p:spPr bwMode="auto">
          <a:xfrm rot="272227">
            <a:off x="2916238" y="2492375"/>
            <a:ext cx="2447925" cy="158432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4,8 - 4,3 =</a:t>
            </a:r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5651500" y="2420938"/>
            <a:ext cx="914400" cy="914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8,5</a:t>
            </a:r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6372225" y="4005263"/>
            <a:ext cx="914400" cy="914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0,4</a:t>
            </a:r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6588125" y="5516563"/>
            <a:ext cx="914400" cy="9350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8,16</a:t>
            </a: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4211638" y="5157788"/>
            <a:ext cx="914400" cy="914400"/>
          </a:xfrm>
          <a:prstGeom prst="ellipse">
            <a:avLst/>
          </a:prstGeom>
          <a:solidFill>
            <a:srgbClr val="AFE1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0,5</a:t>
            </a:r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7740650" y="2636838"/>
            <a:ext cx="914400" cy="935037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8,12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17 0.00417 0.0434 0.00833 0.10469 0.00856 C 0.16597 0.00879 0.31476 0.02775 0.36823 0.00209 C 0.4217 -0.02358 0.41406 -0.08994 0.42535 -0.14589 C 0.43663 -0.20185 0.44219 -0.27791 0.43646 -0.33387 C 0.43073 -0.38982 0.41684 -0.45549 0.39045 -0.48185 C 0.36406 -0.5082 0.31319 -0.5015 0.27778 -0.49248 C 0.24236 -0.48346 0.20451 -0.45595 0.17778 -0.42705 C 0.15104 -0.39815 0.1342 -0.35861 0.11736 -0.31907 " pathEditMode="relative" ptsTypes="aaaaaaaaA">
                                      <p:cBhvr>
                                        <p:cTn id="55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5" grpId="1" animBg="1"/>
      <p:bldP spid="4106" grpId="0" animBg="1"/>
      <p:bldP spid="4106" grpId="1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1652</TotalTime>
  <Words>757</Words>
  <Application>Microsoft Office PowerPoint</Application>
  <PresentationFormat>Экран (4:3)</PresentationFormat>
  <Paragraphs>177</Paragraphs>
  <Slides>26</Slides>
  <Notes>12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Оформление по умолчанию</vt:lpstr>
      <vt:lpstr>Формула</vt:lpstr>
      <vt:lpstr>Слайд 1</vt:lpstr>
      <vt:lpstr>Слайд 2</vt:lpstr>
      <vt:lpstr>Цели урока: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Алгоритм (правила) сложения и вычитание десятичных дробей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 Поставьте  оценку </vt:lpstr>
      <vt:lpstr>Слайд 25</vt:lpstr>
      <vt:lpstr>Слайд 26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User</cp:lastModifiedBy>
  <cp:revision>168</cp:revision>
  <dcterms:created xsi:type="dcterms:W3CDTF">2010-10-17T15:36:52Z</dcterms:created>
  <dcterms:modified xsi:type="dcterms:W3CDTF">2015-03-03T05:13:11Z</dcterms:modified>
</cp:coreProperties>
</file>