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5D7B3-F02F-4944-8169-3380529ED4FF}" type="datetimeFigureOut">
              <a:rPr lang="ru-RU" smtClean="0"/>
              <a:t>08.08.2013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67C1E-2F53-4FF2-839E-9A2E69A918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67C1E-2F53-4FF2-839E-9A2E69A9188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DF18AE-1C6C-455E-A4CD-8D7C6274E815}" type="datetimeFigureOut">
              <a:rPr lang="ru-RU" smtClean="0"/>
              <a:t>07.08.2013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C231E1-A669-465D-9C50-692690022B3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atin typeface="Arial Black" pitchFamily="34" charset="0"/>
              </a:rPr>
              <a:t>«Строим город будущего»</a:t>
            </a:r>
            <a:br>
              <a:rPr lang="ru-RU" sz="6000" dirty="0" smtClean="0">
                <a:latin typeface="Arial Black" pitchFamily="34" charset="0"/>
              </a:rPr>
            </a:b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 smtClean="0"/>
              <a:t>Конкурс юных архитекторов </a:t>
            </a:r>
            <a:endParaRPr lang="ru-RU" sz="4400" dirty="0" smtClean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4868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Знает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каждый в доме житель -</a:t>
            </a:r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Этот дом возвёл ... </a:t>
            </a:r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148" name="Picture 4" descr="http://im2-tub-ru.yandex.net/i?id=143327640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36912"/>
            <a:ext cx="3755826" cy="3755826"/>
          </a:xfrm>
          <a:prstGeom prst="rect">
            <a:avLst/>
          </a:prstGeom>
          <a:noFill/>
        </p:spPr>
      </p:pic>
      <p:pic>
        <p:nvPicPr>
          <p:cNvPr id="6150" name="Picture 6" descr="http://im8-tub-ru.yandex.net/i?id=456000745-3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3859430"/>
            <a:ext cx="4104456" cy="2305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002.radikal.ru/i198/1009/27/1aa5d9fc06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8641"/>
            <a:ext cx="5220072" cy="38191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48840"/>
            <a:ext cx="8229600" cy="470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Архитектор строит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 многоэтажный.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Строит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карандашом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листке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бумажном.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Нужно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всё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нарисовать,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Вычислить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проверить,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квартиры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сосчитать,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Лестницы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двери.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Чтоб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стоял он много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лет,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Чтобы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был в квартире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свет,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Ванны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умывальники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больших и маленьких.</a:t>
            </a:r>
          </a:p>
          <a:p>
            <a:endParaRPr lang="ru-RU" dirty="0"/>
          </a:p>
        </p:txBody>
      </p:sp>
      <p:pic>
        <p:nvPicPr>
          <p:cNvPr id="5124" name="Picture 4" descr="http://bugaka.ru/uploads/posts/2008-11/122568571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74032"/>
            <a:ext cx="3707904" cy="2783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static.plataformaarquitectura.cl/wp-content/uploads/2008/03/1031297171_mass-studies.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628"/>
            <a:ext cx="3319661" cy="37173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709160"/>
          </a:xfrm>
        </p:spPr>
        <p:txBody>
          <a:bodyPr numCol="1">
            <a:normAutofit fontScale="92500" lnSpcReduction="20000"/>
          </a:bodyPr>
          <a:lstStyle/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Большой красивый новый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Растёт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квартале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нашем.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много башенок на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нём,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 он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весь украшен!</a:t>
            </a:r>
          </a:p>
          <a:p>
            <a:pPr>
              <a:buNone/>
            </a:pPr>
            <a:endParaRPr lang="ru-RU" sz="2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Чтоб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этот дом построен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был,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Работал архитектор: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уме сначала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сочинил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Десятка </a:t>
            </a:r>
            <a:r>
              <a:rPr 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два проектов.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young.rzd.ru/dbmm/images/41/4080/40793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0751" y="260648"/>
            <a:ext cx="5033249" cy="3371478"/>
          </a:xfrm>
          <a:prstGeom prst="rect">
            <a:avLst/>
          </a:prstGeom>
          <a:noFill/>
        </p:spPr>
      </p:pic>
      <p:pic>
        <p:nvPicPr>
          <p:cNvPr id="4102" name="Picture 6" descr="http://img0.liveinternet.ru/images/attach/c/1/58/826/58826272_33SHtabkvartira_gazodobuytchikov_iz_Barselonu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3906" y="3789040"/>
            <a:ext cx="2063842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2-tub-ru.yandex.net/i?id=149075947-5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957" y="3717032"/>
            <a:ext cx="4231189" cy="2808312"/>
          </a:xfrm>
          <a:prstGeom prst="rect">
            <a:avLst/>
          </a:prstGeom>
          <a:noFill/>
        </p:spPr>
      </p:pic>
      <p:pic>
        <p:nvPicPr>
          <p:cNvPr id="3074" name="Picture 2" descr="http://img0.liveinternet.ru/images/attach/c/0/52/795/52795969_55449639652m549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4938" y="1"/>
            <a:ext cx="5439062" cy="40770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Потом один он отобрал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на листе бумажном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разрезе дом нарисовал –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Здесь все детали важны.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Вот здесь – карниз, а здесь – фасад,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Здесь – арка и балконы,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Окон высоких строгий ряд,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Внизу деревьев кроны.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8" name="Picture 6" descr="http://kllproject.lv/wp-content/uploads/2011/06/viesnica-vjetna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293097"/>
            <a:ext cx="3931603" cy="2564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c.pics.livejournal.com/s0no/14775778/12226/12226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2070" y="3284984"/>
            <a:ext cx="5071930" cy="3389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Ну да, деревьев. И о них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Подумал архитектор –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каштанах новый дом густых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Быть должен по проекту.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 вот уже, смотри, вокруг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стройка закипела.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Здесь тысяча рабочих рук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Взялись скорей за дело.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4-tub-ru.yandex.net/i?id=666749190-1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068960"/>
            <a:ext cx="5076564" cy="3384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Красуясь, новый дом растет.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смотрит архитектор,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 здесь строительство идет –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Согласно ли проекту? </a:t>
            </a:r>
          </a:p>
          <a:p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 рулоном толстым чертежей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Почти без остановки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башню в десять этажей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Проходит шагом ловким.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Вот дом построен, наконец,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Любуемся с балкона.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 архитектор – молодец:</a:t>
            </a:r>
            <a:b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дом рисует снова!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8" name="Picture 4" descr="http://im2-tub-ru.yandex.net/i?id=157963344-5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4664"/>
            <a:ext cx="316451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Лесов строительных он житель,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Возводит нам дома ...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484" name="Picture 4" descr="http://im5-tub-ru.yandex.net/i?id=145827535-6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771" y="2996952"/>
            <a:ext cx="4224469" cy="3168352"/>
          </a:xfrm>
          <a:prstGeom prst="rect">
            <a:avLst/>
          </a:prstGeom>
          <a:noFill/>
        </p:spPr>
      </p:pic>
      <p:pic>
        <p:nvPicPr>
          <p:cNvPr id="20486" name="Picture 6" descr="http://im7-tub-ru.yandex.net/i?id=100261066-2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3832645" cy="3057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im6-tub-ru.yandex.net/i?id=376597471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06" y="180726"/>
            <a:ext cx="5054310" cy="3680322"/>
          </a:xfrm>
          <a:prstGeom prst="rect">
            <a:avLst/>
          </a:prstGeom>
          <a:noFill/>
        </p:spPr>
      </p:pic>
      <p:pic>
        <p:nvPicPr>
          <p:cNvPr id="23556" name="Picture 4" descr="http://im5-tub-ru.yandex.net/i?id=242120885-4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088522"/>
            <a:ext cx="3869997" cy="3769478"/>
          </a:xfrm>
          <a:prstGeom prst="rect">
            <a:avLst/>
          </a:prstGeom>
          <a:noFill/>
        </p:spPr>
      </p:pic>
      <p:pic>
        <p:nvPicPr>
          <p:cNvPr id="23558" name="Picture 6" descr="http://im5-tub-ru.yandex.net/i?id=153734542-3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31145"/>
            <a:ext cx="4551866" cy="2538215"/>
          </a:xfrm>
          <a:prstGeom prst="rect">
            <a:avLst/>
          </a:prstGeom>
          <a:noFill/>
        </p:spPr>
      </p:pic>
      <p:pic>
        <p:nvPicPr>
          <p:cNvPr id="23560" name="Picture 8" descr="http://im3-tub-ru.yandex.net/i?id=317712254-4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0961" y="260648"/>
            <a:ext cx="401420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134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«Строим город будущего»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Школа №6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юных архитекторов</dc:title>
  <dc:creator>1</dc:creator>
  <cp:lastModifiedBy>1</cp:lastModifiedBy>
  <cp:revision>9</cp:revision>
  <dcterms:created xsi:type="dcterms:W3CDTF">2013-08-07T17:39:09Z</dcterms:created>
  <dcterms:modified xsi:type="dcterms:W3CDTF">2013-08-07T19:00:52Z</dcterms:modified>
</cp:coreProperties>
</file>