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60" r:id="rId12"/>
    <p:sldId id="276" r:id="rId13"/>
    <p:sldId id="261" r:id="rId14"/>
    <p:sldId id="277" r:id="rId15"/>
    <p:sldId id="262" r:id="rId16"/>
    <p:sldId id="298" r:id="rId17"/>
    <p:sldId id="263" r:id="rId18"/>
    <p:sldId id="278" r:id="rId19"/>
    <p:sldId id="264" r:id="rId20"/>
    <p:sldId id="279" r:id="rId21"/>
    <p:sldId id="265" r:id="rId22"/>
    <p:sldId id="280" r:id="rId23"/>
    <p:sldId id="266" r:id="rId24"/>
    <p:sldId id="281" r:id="rId25"/>
    <p:sldId id="267" r:id="rId26"/>
    <p:sldId id="282" r:id="rId27"/>
    <p:sldId id="268" r:id="rId28"/>
    <p:sldId id="283" r:id="rId29"/>
    <p:sldId id="269" r:id="rId30"/>
    <p:sldId id="284" r:id="rId31"/>
    <p:sldId id="270" r:id="rId32"/>
    <p:sldId id="285" r:id="rId33"/>
    <p:sldId id="271" r:id="rId34"/>
    <p:sldId id="286" r:id="rId35"/>
    <p:sldId id="272" r:id="rId36"/>
    <p:sldId id="287" r:id="rId37"/>
    <p:sldId id="273" r:id="rId38"/>
    <p:sldId id="289" r:id="rId39"/>
    <p:sldId id="274" r:id="rId40"/>
    <p:sldId id="288" r:id="rId41"/>
    <p:sldId id="275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438C2-019A-4DE2-9E2A-D2C0DC9C44F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3160-4E63-4738-9AD5-F49B46BA8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438C2-019A-4DE2-9E2A-D2C0DC9C44F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3160-4E63-4738-9AD5-F49B46BA8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438C2-019A-4DE2-9E2A-D2C0DC9C44F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3160-4E63-4738-9AD5-F49B46BA8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438C2-019A-4DE2-9E2A-D2C0DC9C44F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3160-4E63-4738-9AD5-F49B46BA8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438C2-019A-4DE2-9E2A-D2C0DC9C44F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3160-4E63-4738-9AD5-F49B46BA8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438C2-019A-4DE2-9E2A-D2C0DC9C44F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3160-4E63-4738-9AD5-F49B46BA8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438C2-019A-4DE2-9E2A-D2C0DC9C44F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3160-4E63-4738-9AD5-F49B46BA8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438C2-019A-4DE2-9E2A-D2C0DC9C44F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3160-4E63-4738-9AD5-F49B46BA8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438C2-019A-4DE2-9E2A-D2C0DC9C44F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3160-4E63-4738-9AD5-F49B46BA8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438C2-019A-4DE2-9E2A-D2C0DC9C44F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3160-4E63-4738-9AD5-F49B46BA82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438C2-019A-4DE2-9E2A-D2C0DC9C44F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0AC3160-4E63-4738-9AD5-F49B46BA82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6438C2-019A-4DE2-9E2A-D2C0DC9C44F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0AC3160-4E63-4738-9AD5-F49B46BA82A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/>
              <a:t>Своя игра 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По произведению В.Г.Короленко «В дурном обществе»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6" descr="2af5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2500306"/>
            <a:ext cx="4071937" cy="4071945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</a:rPr>
              <a:t>Сюжет</a:t>
            </a:r>
            <a:endParaRPr lang="ru-RU" sz="8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Узнай героя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«Это было бледное, крошечное создание, напоминавшее цветок, выросший без лучей солнца. Несмотря на свои четыре года, она ходила ещё плохо, неуверенно ступая кривыми ножками и шатаясь, как былинка; руки её были тонки и прозрачны; головка покачивалась на тонкой шее, как головка полевого колокольчика».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Маруся</a:t>
            </a:r>
            <a:endParaRPr lang="ru-RU" dirty="0"/>
          </a:p>
        </p:txBody>
      </p:sp>
      <p:pic>
        <p:nvPicPr>
          <p:cNvPr id="1026" name="Picture 2" descr="C:\Documents and Settings\Учитель\Рабочий стол\ltnb gjlptvtkmz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854301"/>
            <a:ext cx="4486297" cy="41464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«Мальчик лет девяти, худощавый и тонкий, как тростинка. Одет он был в грязной рубашонке, руки держал в карманах узких и коротких штанишек. Темные курчавые волосы лохматились над чёрными </a:t>
            </a:r>
            <a:r>
              <a:rPr lang="ru-RU" dirty="0" smtClean="0"/>
              <a:t>задумчивыми глазами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Валек</a:t>
            </a:r>
            <a:endParaRPr lang="ru-RU" dirty="0"/>
          </a:p>
        </p:txBody>
      </p:sp>
      <p:pic>
        <p:nvPicPr>
          <p:cNvPr id="2050" name="Picture 2" descr="C:\Documents and Settings\Учитель\Рабочий стол\ltnb gjlptvtkmz\скачанные файлы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529538"/>
            <a:ext cx="4000528" cy="50427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  </a:t>
            </a:r>
            <a:r>
              <a:rPr lang="ru-RU" dirty="0"/>
              <a:t>«Девочка была кругла, как пышка, и упруга, как мячик. Она так  резво бегала, когда, бывало, разыграется, так звонко смеялась, на ней всегда были такие красивые платья</a:t>
            </a:r>
            <a:r>
              <a:rPr lang="ru-RU" i="1" dirty="0"/>
              <a:t>…»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Соня</a:t>
            </a:r>
            <a:endParaRPr lang="ru-RU" dirty="0"/>
          </a:p>
        </p:txBody>
      </p:sp>
      <p:pic>
        <p:nvPicPr>
          <p:cNvPr id="10242" name="Picture 2" descr="C:\Documents and Settings\Учитель\Рабочий стол\ltnb gjlptvtkmz\images (4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928802"/>
            <a:ext cx="5715040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«Он - судья. У него строгое и угрюмое лицо, на котором лежала суровая печать неизлечимого горя.  Про него говорили, что он самый лучший человек в городе…и засудил даже  одного графа».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Судья (Отец Васи) </a:t>
            </a:r>
            <a:endParaRPr lang="ru-RU" dirty="0"/>
          </a:p>
        </p:txBody>
      </p:sp>
      <p:pic>
        <p:nvPicPr>
          <p:cNvPr id="11266" name="Picture 2" descr="C:\Documents and Settings\Учитель\Рабочий стол\ltnb gjlptvtkmz\images (7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000240"/>
            <a:ext cx="4143404" cy="39290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.   </a:t>
            </a:r>
            <a:r>
              <a:rPr lang="ru-RU" dirty="0"/>
              <a:t>«Роста он был высокого… Короткие, слегка рыжеватые волосы торчали врозь; низкий лоб, несколько выдавшаяся  вперёд нижняя челюсть  и сильная подвижность лица напоминали что-то обезьянье; Но глаза смотрели упорно и мрачно, и в них светились острая  проницательность, энергия и ум».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/>
              <a:t> «Теория»                     </a:t>
            </a:r>
            <a:r>
              <a:rPr lang="ru-RU" b="1" dirty="0" smtClean="0"/>
              <a:t>     </a:t>
            </a:r>
            <a:r>
              <a:rPr lang="ru-RU" b="1" dirty="0"/>
              <a:t>10    20    30    40    50</a:t>
            </a:r>
            <a:endParaRPr lang="ru-RU" dirty="0"/>
          </a:p>
          <a:p>
            <a:pPr lvl="0"/>
            <a:r>
              <a:rPr lang="ru-RU" b="1" dirty="0"/>
              <a:t>«Узнай героя»                 </a:t>
            </a:r>
            <a:r>
              <a:rPr lang="ru-RU" b="1" dirty="0" smtClean="0"/>
              <a:t> </a:t>
            </a:r>
            <a:r>
              <a:rPr lang="ru-RU" b="1" dirty="0"/>
              <a:t>10    20    30    40  </a:t>
            </a:r>
            <a:r>
              <a:rPr lang="ru-RU" b="1" dirty="0" smtClean="0"/>
              <a:t> </a:t>
            </a:r>
            <a:r>
              <a:rPr lang="ru-RU" b="1" dirty="0"/>
              <a:t>50</a:t>
            </a:r>
            <a:endParaRPr lang="ru-RU" dirty="0"/>
          </a:p>
          <a:p>
            <a:pPr lvl="0"/>
            <a:r>
              <a:rPr lang="ru-RU" b="1" dirty="0"/>
              <a:t>«Всякая всячина»          </a:t>
            </a:r>
            <a:r>
              <a:rPr lang="ru-RU" b="1" dirty="0" smtClean="0"/>
              <a:t> </a:t>
            </a:r>
            <a:r>
              <a:rPr lang="ru-RU" b="1" dirty="0"/>
              <a:t>10    20    30    40 </a:t>
            </a:r>
            <a:r>
              <a:rPr lang="ru-RU" b="1" dirty="0" smtClean="0"/>
              <a:t>  50</a:t>
            </a:r>
            <a:endParaRPr lang="ru-RU" dirty="0"/>
          </a:p>
          <a:p>
            <a:pPr lvl="0"/>
            <a:r>
              <a:rPr lang="ru-RU" b="1" dirty="0"/>
              <a:t> «Слова, слова…»          </a:t>
            </a:r>
            <a:r>
              <a:rPr lang="ru-RU" b="1" dirty="0" smtClean="0"/>
              <a:t> 10    </a:t>
            </a:r>
            <a:r>
              <a:rPr lang="ru-RU" b="1" dirty="0"/>
              <a:t>20    30    40    50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r>
              <a:rPr lang="ru-RU" dirty="0" err="1" smtClean="0"/>
              <a:t>Тыбурций</a:t>
            </a:r>
            <a:r>
              <a:rPr lang="ru-RU" dirty="0" smtClean="0"/>
              <a:t> </a:t>
            </a:r>
            <a:r>
              <a:rPr lang="ru-RU" dirty="0" err="1" smtClean="0"/>
              <a:t>Драб</a:t>
            </a:r>
            <a:endParaRPr lang="ru-RU" dirty="0"/>
          </a:p>
        </p:txBody>
      </p:sp>
      <p:pic>
        <p:nvPicPr>
          <p:cNvPr id="3074" name="Picture 2" descr="C:\Documents and Settings\Учитель\Рабочий стол\ltnb gjlptvtkmz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63326"/>
            <a:ext cx="5786478" cy="44517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Всякая всячина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chemeClr val="accent1">
                    <a:lumMod val="75000"/>
                  </a:schemeClr>
                </a:solidFill>
              </a:rPr>
              <a:t>Что подарил Вася больной Марусе, и этот подарок сделал чудо?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Куклу</a:t>
            </a:r>
            <a:endParaRPr lang="ru-RU" dirty="0"/>
          </a:p>
        </p:txBody>
      </p:sp>
      <p:pic>
        <p:nvPicPr>
          <p:cNvPr id="4098" name="Picture 2" descr="C:\Documents and Settings\Учитель\Рабочий стол\ltnb gjlptvtkmz\скачанные файлы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946828"/>
            <a:ext cx="5786478" cy="41968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  </a:t>
            </a:r>
            <a:r>
              <a:rPr lang="ru-RU" sz="5400" dirty="0">
                <a:solidFill>
                  <a:schemeClr val="accent1">
                    <a:lumMod val="75000"/>
                  </a:schemeClr>
                </a:solidFill>
              </a:rPr>
              <a:t>На что был похож смех Маруси?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Маленький серебряный колокольчик</a:t>
            </a:r>
            <a:endParaRPr lang="ru-RU" dirty="0"/>
          </a:p>
        </p:txBody>
      </p:sp>
      <p:pic>
        <p:nvPicPr>
          <p:cNvPr id="5122" name="Picture 2" descr="C:\Documents and Settings\Учитель\Рабочий стол\ltnb gjlptvtkmz\images (5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031666"/>
            <a:ext cx="5500726" cy="43262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chemeClr val="accent1">
                    <a:lumMod val="75000"/>
                  </a:schemeClr>
                </a:solidFill>
              </a:rPr>
              <a:t>Чем угощал Вася </a:t>
            </a:r>
            <a:r>
              <a:rPr lang="ru-RU" sz="6000" dirty="0" err="1">
                <a:solidFill>
                  <a:schemeClr val="accent1">
                    <a:lumMod val="75000"/>
                  </a:schemeClr>
                </a:solidFill>
              </a:rPr>
              <a:t>Валека</a:t>
            </a:r>
            <a:r>
              <a:rPr lang="ru-RU" sz="6000" dirty="0">
                <a:solidFill>
                  <a:schemeClr val="accent1">
                    <a:lumMod val="75000"/>
                  </a:schemeClr>
                </a:solidFill>
              </a:rPr>
              <a:t> и Марусю</a:t>
            </a:r>
            <a:r>
              <a:rPr lang="ru-RU" sz="6000" i="1" dirty="0">
                <a:solidFill>
                  <a:schemeClr val="accent1">
                    <a:lumMod val="75000"/>
                  </a:schemeClr>
                </a:solidFill>
              </a:rPr>
              <a:t>? </a:t>
            </a:r>
            <a:endParaRPr lang="ru-RU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Яблоками</a:t>
            </a:r>
            <a:endParaRPr lang="ru-RU" dirty="0"/>
          </a:p>
        </p:txBody>
      </p:sp>
      <p:pic>
        <p:nvPicPr>
          <p:cNvPr id="6146" name="Picture 2" descr="C:\Documents and Settings\Учитель\Рабочий стол\ltnb gjlptvtkmz\скачанные файлы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000240"/>
            <a:ext cx="5429287" cy="41434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Про </a:t>
            </a:r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какое здание ходили страшные предания и говорили, что оно стоит на костях человеческих?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Старый замок</a:t>
            </a:r>
            <a:endParaRPr lang="ru-RU" dirty="0"/>
          </a:p>
        </p:txBody>
      </p:sp>
      <p:pic>
        <p:nvPicPr>
          <p:cNvPr id="7170" name="Picture 2" descr="C:\Documents and Settings\Учитель\Рабочий стол\ltnb gjlptvtkmz\скачанные файлы (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3" y="1928802"/>
            <a:ext cx="5929354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solidFill>
                  <a:schemeClr val="accent1">
                    <a:lumMod val="75000"/>
                  </a:schemeClr>
                </a:solidFill>
              </a:rPr>
              <a:t>Почему на лице отца Васи лежала суровая печать неизлечимого горя?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</a:rPr>
              <a:t>10 баллов – Описание природы</a:t>
            </a:r>
          </a:p>
          <a:p>
            <a:endParaRPr lang="ru-RU" sz="8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Он </a:t>
            </a: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пережил боль утраты, потерял любимую </a:t>
            </a: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 жену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    </a:t>
            </a:r>
            <a:r>
              <a:rPr lang="ru-RU" b="1" u="sng" dirty="0"/>
              <a:t>Слова, слова…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10 </a:t>
            </a:r>
            <a:r>
              <a:rPr lang="ru-RU" b="1" dirty="0" smtClean="0"/>
              <a:t>баллов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«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Серый камень высасывает из неё жизнь». «Серый камень – тёмное, молчаливое чудовище подземелья – продолжал без перерыва свою ужасную работу, высасывая жизнь из маленького тельца».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8">
              <a:buNone/>
            </a:pPr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</a:rPr>
              <a:t>Валек о Марусе</a:t>
            </a:r>
            <a:endParaRPr lang="ru-RU" sz="8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20 баллов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.  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«Всякому своё, каждый идёт своей дорожкой, и кто знает … может быть, это и хорошо, что твоя дорога пролегла через нашу. Для тебя хорошо, потому что лучше иметь в груди кусочек человеческого сердца вместо холодного камня…»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Тыбурций</a:t>
            </a:r>
            <a:endParaRPr lang="ru-RU" dirty="0"/>
          </a:p>
        </p:txBody>
      </p:sp>
      <p:pic>
        <p:nvPicPr>
          <p:cNvPr id="12290" name="Picture 2" descr="C:\Documents and Settings\Учитель\Рабочий стол\ltnb gjlptvtkmz\images (8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5" y="2000240"/>
            <a:ext cx="4214842" cy="42862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30 баллов.  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«Я виноват перед тобою, мальчик,  и ты постараешься когда-нибудь забыть это. не правда ли?...  Передай это … 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</a:rPr>
              <a:t>Тыбурцию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… Скажи, что я покорнейше прошу –  взять эти деньги… от тебя…»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</a:rPr>
              <a:t>Отец Васи</a:t>
            </a:r>
            <a:endParaRPr lang="ru-RU" sz="8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40 баллов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.  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Кто задумался о том, что  «воровать нехорошо» , и это убеждение осталось,  но, что они «нищие… воры… у них нет дома! – (от окружающих знал, что это вызывает презрение). Это не давало ему покоя, и он понимал, что по-другому им не прожить».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</a:rPr>
              <a:t>Вася</a:t>
            </a:r>
            <a:endParaRPr lang="ru-RU" sz="8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50 баллов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.  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«Твой отец служит господину, которого имя – закон. У него есть глаза и сердце только до тех пор, пока закон спит  себе на полках, когда же этот господин сойдёт оттуда … с этого момента судья тотчас запирает своё сердце на ключ, и тогда у судьи такие твёрдые лапы…»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Пейзаж</a:t>
            </a:r>
            <a:endParaRPr lang="ru-RU" dirty="0"/>
          </a:p>
        </p:txBody>
      </p:sp>
      <p:pic>
        <p:nvPicPr>
          <p:cNvPr id="8194" name="Picture 2" descr="C:\Documents and Settings\Учитель\Рабочий стол\ltnb gjlptvtkmz\images (6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143116"/>
            <a:ext cx="5072098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000" dirty="0" err="1" smtClean="0">
                <a:solidFill>
                  <a:schemeClr val="accent1">
                    <a:lumMod val="75000"/>
                  </a:schemeClr>
                </a:solidFill>
              </a:rPr>
              <a:t>Тыбурцый</a:t>
            </a:r>
            <a:endParaRPr lang="ru-RU" sz="8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Домашнее задание – представление </a:t>
            </a:r>
            <a:r>
              <a:rPr lang="ru-RU" dirty="0"/>
              <a:t>полюбившихся героев (костюм и диалог./ </a:t>
            </a:r>
            <a:endParaRPr lang="ru-RU" dirty="0" smtClean="0"/>
          </a:p>
          <a:p>
            <a:r>
              <a:rPr lang="ru-RU" dirty="0" smtClean="0"/>
              <a:t>1 </a:t>
            </a:r>
            <a:r>
              <a:rPr lang="ru-RU" dirty="0"/>
              <a:t>команда – диалог Сони и Маруси, </a:t>
            </a:r>
            <a:endParaRPr lang="ru-RU" dirty="0" smtClean="0"/>
          </a:p>
          <a:p>
            <a:r>
              <a:rPr lang="ru-RU" dirty="0" smtClean="0"/>
              <a:t>2 </a:t>
            </a:r>
            <a:r>
              <a:rPr lang="ru-RU" dirty="0"/>
              <a:t>– </a:t>
            </a:r>
            <a:r>
              <a:rPr lang="ru-RU" dirty="0" err="1"/>
              <a:t>Валека</a:t>
            </a:r>
            <a:r>
              <a:rPr lang="ru-RU" dirty="0"/>
              <a:t> и Васи).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8"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20 баллов – Описание внешности персонажа как одно из средств его характеристики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Портрет</a:t>
            </a:r>
            <a:endParaRPr lang="ru-RU" dirty="0"/>
          </a:p>
        </p:txBody>
      </p:sp>
      <p:pic>
        <p:nvPicPr>
          <p:cNvPr id="9218" name="Picture 2" descr="C:\Documents and Settings\Учитель\Рабочий стол\ltnb gjlptvtkmz\0006-003-Valek-i-Marusja-KHu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935163"/>
            <a:ext cx="3857652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30 баллов – Эпическое произведение, повествующее о нескольких жизненных явлениях, событиях, человеческих судьбах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Повесть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40 баллов – Ряд событий, положенный в основу произведения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</TotalTime>
  <Words>679</Words>
  <Application>Microsoft Office PowerPoint</Application>
  <PresentationFormat>Экран (4:3)</PresentationFormat>
  <Paragraphs>54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Поток</vt:lpstr>
      <vt:lpstr>Своя игра </vt:lpstr>
      <vt:lpstr>Слайд 2</vt:lpstr>
      <vt:lpstr>Слайд 3</vt:lpstr>
      <vt:lpstr>   Пейзаж</vt:lpstr>
      <vt:lpstr>Слайд 5</vt:lpstr>
      <vt:lpstr>  Портрет</vt:lpstr>
      <vt:lpstr>Слайд 7</vt:lpstr>
      <vt:lpstr>Слайд 8</vt:lpstr>
      <vt:lpstr>Слайд 9</vt:lpstr>
      <vt:lpstr>Слайд 10</vt:lpstr>
      <vt:lpstr>Узнай героя</vt:lpstr>
      <vt:lpstr>Маруся</vt:lpstr>
      <vt:lpstr>Слайд 13</vt:lpstr>
      <vt:lpstr>  Валек</vt:lpstr>
      <vt:lpstr>Слайд 15</vt:lpstr>
      <vt:lpstr>   Соня</vt:lpstr>
      <vt:lpstr>Слайд 17</vt:lpstr>
      <vt:lpstr> Судья (Отец Васи) </vt:lpstr>
      <vt:lpstr>Слайд 19</vt:lpstr>
      <vt:lpstr>  Тыбурций Драб</vt:lpstr>
      <vt:lpstr>Всякая всячина</vt:lpstr>
      <vt:lpstr>    Куклу</vt:lpstr>
      <vt:lpstr>Слайд 23</vt:lpstr>
      <vt:lpstr> Маленький серебряный колокольчик</vt:lpstr>
      <vt:lpstr>Слайд 25</vt:lpstr>
      <vt:lpstr>  Яблоками</vt:lpstr>
      <vt:lpstr>Слайд 27</vt:lpstr>
      <vt:lpstr>   Старый замок</vt:lpstr>
      <vt:lpstr>Слайд 29</vt:lpstr>
      <vt:lpstr>Слайд 30</vt:lpstr>
      <vt:lpstr>    Слова, слова… </vt:lpstr>
      <vt:lpstr>Слайд 32</vt:lpstr>
      <vt:lpstr>Слайд 33</vt:lpstr>
      <vt:lpstr>Тыбурций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6</cp:revision>
  <dcterms:created xsi:type="dcterms:W3CDTF">2015-03-13T01:27:51Z</dcterms:created>
  <dcterms:modified xsi:type="dcterms:W3CDTF">2015-03-13T02:25:16Z</dcterms:modified>
</cp:coreProperties>
</file>