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84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977377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257598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615224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121548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403805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44631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341224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964921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599883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790798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809078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71000">
              <a:srgbClr val="00B050"/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6D8CD-C647-4495-87C0-193135460A58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73397-C072-4BBB-BFBC-4A971ECFD6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03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uchimcauchitca.blogspot.ru/2014/09/2015.html" TargetMode="External"/><Relationship Id="rId2" Type="http://schemas.openxmlformats.org/officeDocument/2006/relationships/hyperlink" Target="http://rus.reshuege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077072"/>
            <a:ext cx="6400800" cy="2184648"/>
          </a:xfrm>
        </p:spPr>
        <p:txBody>
          <a:bodyPr>
            <a:normAutofit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Мустафина Разима </a:t>
            </a:r>
            <a:r>
              <a:rPr lang="ru-RU" sz="2400" dirty="0" err="1" smtClean="0">
                <a:solidFill>
                  <a:schemeClr val="tx1"/>
                </a:solidFill>
              </a:rPr>
              <a:t>Забировна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Учитель русского языка МОБУ Башкирская гимназия </a:t>
            </a:r>
            <a:r>
              <a:rPr lang="ru-RU" sz="2400" dirty="0" err="1" smtClean="0">
                <a:solidFill>
                  <a:schemeClr val="tx1"/>
                </a:solidFill>
              </a:rPr>
              <a:t>им.Я.Хамматова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г.Белорецк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Республики Башкортостан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89856" y="1700808"/>
            <a:ext cx="7240504" cy="2554545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soft" dir="tl">
              <a:rot lat="0" lon="0" rev="0"/>
            </a:lightRig>
          </a:scene3d>
          <a:sp3d>
            <a:bevelT w="152400" h="50800" prst="softRound"/>
          </a:sp3d>
        </p:spPr>
        <p:txBody>
          <a:bodyPr wrap="squar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ЕГЭ-2015</a:t>
            </a:r>
          </a:p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7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87133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41805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5. Установите соответствие: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243954"/>
              </p:ext>
            </p:extLst>
          </p:nvPr>
        </p:nvGraphicFramePr>
        <p:xfrm>
          <a:off x="0" y="716280"/>
          <a:ext cx="9036496" cy="614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248"/>
                <a:gridCol w="451824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Через год после вы­став­ки кар­ти­ны «Ночи на Дне­пре» А. И. Ку­ин­джи про­де­мон­стри­ро­вал зри­те­лям ещё одну кар­ти­ну, при­ме­нив тот же све­то­вой эф­фект.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не­пра­виль­ное упо­треб­ле­ние па­деж­ной формы су­ще­стви­тель­но­го с пред­ло­гом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Нель­зя не со­гла­сить­ся с утвер­жде­ни­ем, что те, кто не­уто­ми­мо стре­мит­ся к до­сти­же­нию своей цели, до­сто­ин глу­бо­ко­го ува­же­ния.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на­ру­ше­ние связи между под­ле­жа­щим и ска­зу­е­мым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Ре­ги­стра­ция была про­ве­де­на сразу по при­бы­тию участ­ни­ков сим­по­зи­у­ма в аэро­порт.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на­ру­ше­ние в по­стро­е­нии пред­ло­же­ния с не­со­гла­со­ван­ным при­ло­же­ни­ем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Про­из­не­се­ние ва­ше­го до­кла­да вслух, го­то­вясь к вы­ступ­ле­нию перед боль­шой ауди­то­ри­ей, по­мо­жет вам в даль­ней­шем более уве­рен­но дер­жать­ся на сцене.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ошиб­ка в по­стро­е­нии пред­ло­же­ния с од­но­род­ны­ми чле­на­ми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И. С. Тур­ге­нев писал, что «ты один мне под­держ­ка и опора, о ве­ли­кий, мо­гу­чий, прав­ди­вый и сво­бод­ный рус­ский язык».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не­пра­виль­ное по­стро­е­ние пред­ло­же­ния с де­е­при­част­ным обо­ро­том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на­ру­ше­ние в по­стро­е­нии пред­ло­же­ния с при­част­ным обо­ро­том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не­пра­виль­ное по­стро­е­ние пред­ло­же­ния с кос­вен­ной речью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12348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874806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344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6. Установите соответствие: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710187"/>
              </p:ext>
            </p:extLst>
          </p:nvPr>
        </p:nvGraphicFramePr>
        <p:xfrm>
          <a:off x="179512" y="764704"/>
          <a:ext cx="8784976" cy="614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39248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A) Те, кто зна­ком с азами сто­ляр­но­го дела, может обо­ру­до­вать ра­бо­чее место для ком­пью­те­ра сво­и­ми ру­ка­ми и при этом из­бе­жать лиш­них за­трат.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не­пра­виль­ное упо­треб­ле­ние па­деж­ной формы су­ще­стви­тель­но­го с пред­ло­гом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На встре­че со сво­и­ми чи­та­те­ля­ми поэт при­знал­ся, что «я слов­но слышу стихи».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на­ру­ше­ние связи между под­ле­жа­щим и ска­зу­е­мым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Со­здав сла­вян­скую аз­бу­ку, на сла­вян­ский язык были пе­ре­ве­де­ны прак­ти­че­ски все важ­ней­шие цер­ков­ные книги и мо­лит­вы.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на­ру­ше­ние в по­стро­е­нии пред­ло­же­ния с не­со­гла­со­ван­ным при­ло­же­ни­ем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Бла­го­да­ря уни­каль­но­го на­бо­ра микро- и мак­ро­эле­мен­тов, ами­но­кис­лот, ле­ци­ти­на, пе­ре­пе­ли­ные яйца с успе­хом ис­поль­зу­ют­ся в кос­ме­то­ло­гии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ошиб­ка в по­стро­е­нии пред­ло­же­ния с од­но­род­ны­ми чле­на­ми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Круп­ный ка­мень кра­си­во­го фи­о­ле­то­во­го цвета, встав­лен­но­го в брас­лет, на самом деле ока­зал­ся ме­тал­ли­че­ским спла­вом.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не­пра­виль­ное по­стро­е­ние пред­ло­же­ния с де­е­при­част­ным обо­ро­том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на­ру­ше­ние в по­стро­е­нии пред­ло­же­ния с при­част­ным обо­ро­том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не­пра­виль­ное по­стро­е­ние пред­ло­же­ния с кос­вен­ной речью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94490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823600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344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7. Установите соответствие: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1518147"/>
              </p:ext>
            </p:extLst>
          </p:nvPr>
        </p:nvGraphicFramePr>
        <p:xfrm>
          <a:off x="107504" y="836712"/>
          <a:ext cx="8856984" cy="5896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A) Ма­стер спро­сил, что чей это ин­стру­мент?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на­ру­ше­ние связи между под­ле­жа­щим и ска­зу­е­мым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По обоим сто­ро­нам до­ро­ги были вы­са­же­ны берёзы.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не­пра­виль­ное по­стро­е­ние пред­ло­же­ния с де­е­при­част­ным обо­ро­том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Те, кто два­дцать лет назад был школь­ни­ком, сей­час вер­шит судь­бу стра­ны.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не­пра­виль­ное по­стро­е­ние пред­ло­же­ния с кос­вен­ной речью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В «Войне и мир» Тол­стой по­ка­зал силу на­род­ной не­на­ви­сти к врагу.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на­ру­ше­ние в со­гла­со­ва­нии опре­де­ле­ния и опре­де­ля­е­мо­го слова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Подъ­ез­жая к сей стан­ции и глядя в окно, у меня сле­те­ла шляпа.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ошиб­ка в по­стро­е­нии пред­ло­же­ния с од­но­род­ны­ми чле­на­ми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на­ру­ше­ние в по­стро­е­нии пред­ло­же­ния с не­со­гла­со­ван­ным при­ло­же­ни­ем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на­ру­ше­ние по­ряд­ка слов в пред­ло­же­нии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13244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48826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344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92696"/>
          </a:xfrm>
        </p:spPr>
        <p:txBody>
          <a:bodyPr/>
          <a:lstStyle/>
          <a:p>
            <a:r>
              <a:rPr lang="ru-RU" sz="2900" dirty="0" smtClean="0">
                <a:solidFill>
                  <a:prstClr val="black"/>
                </a:solidFill>
              </a:rPr>
              <a:t>8. </a:t>
            </a:r>
            <a:r>
              <a:rPr lang="ru-RU" sz="2900" dirty="0">
                <a:solidFill>
                  <a:prstClr val="black"/>
                </a:solidFill>
              </a:rPr>
              <a:t>Установите соответствие: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377648"/>
              </p:ext>
            </p:extLst>
          </p:nvPr>
        </p:nvGraphicFramePr>
        <p:xfrm>
          <a:off x="179512" y="476672"/>
          <a:ext cx="8784976" cy="6527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39248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A) Про­во­жа­ю­щие шли с сум­ка­ми и пе­чаль­ны­ми ли­ца­ми.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не­вер­ное при­со­еди­не­ние при­да­точ­ной части, со­зда­ю­щее не­од­но­знач­ность вос­при­я­тия смыс­ла пред­ло­же­ния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В пись­ме го­во­ри­лось, что в город едет ре­ви­зор, ко­то­рым управ­ля­ет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Сквоз­ник-Дму­ха­нов­ский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упо­треб­ле­ние в одном ряду од­но­род­ных чле­нов ло­ги­че­ски не­сов­ме­сти­мых по­ня­тий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Я пил кофе, при­го­тов­лен­ный бар­ме­ном и в ко­то­рый до­ба­ви­ли слив­ки.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не­пра­виль­ное по­стро­е­ние пред­ло­же­ния с кос­вен­ной речью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Со­глас­но гра­фи­ка на за­во­де воз­об­нов­ле­ны ра­бо­ты.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на­ру­ше­ние в со­гла­со­ва­нии опре­де­ле­ния и опре­де­ля­е­мо­го слова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Стре­мясь под­бод­рить Ча­а­да­е­ва, А.С. Пуш­кин пишет, что «то­ва­рищ, верь: взойдёт она, звез­да пле­ни­тель­но­го сча­стья».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на­ру­ше­ние связи между под­ле­жа­щим и ска­зу­е­мым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не­пра­виль­ное упо­треб­ле­ние па­деж­ной формы су­ще­стви­тель­но­го с пред­ло­гом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не­вер­ное со­еди­не­ние в одном пред­ло­же­нии при­част­но­го обо­ро­та и при­да­точ­ной части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27190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622721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344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796"/>
            <a:ext cx="8229600" cy="656900"/>
          </a:xfrm>
        </p:spPr>
        <p:txBody>
          <a:bodyPr>
            <a:normAutofit/>
          </a:bodyPr>
          <a:lstStyle/>
          <a:p>
            <a:r>
              <a:rPr lang="ru-RU" sz="2900" dirty="0" smtClean="0">
                <a:solidFill>
                  <a:prstClr val="black"/>
                </a:solidFill>
              </a:rPr>
              <a:t>9. </a:t>
            </a:r>
            <a:r>
              <a:rPr lang="ru-RU" sz="2900" dirty="0">
                <a:solidFill>
                  <a:prstClr val="black"/>
                </a:solidFill>
              </a:rPr>
              <a:t>Установите соответствие: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4921449"/>
              </p:ext>
            </p:extLst>
          </p:nvPr>
        </p:nvGraphicFramePr>
        <p:xfrm>
          <a:off x="107504" y="692696"/>
          <a:ext cx="9036496" cy="5580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8248"/>
                <a:gridCol w="451824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A) Он был одним из тех, кто не лю­би­ли го­во­рить по пу­стя­кам.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на­ру­ше­ние в по­стро­е­нии пред­ло­же­ния с при­част­ным обо­ро­том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Жур­на­лист бе­се­до­вал с ко­ман­дой фут­бо­ли­стов, при­няв­шим уча­стие в чем­пи­о­на­те мира.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ошиб­ка в по­стро­е­нии пред­ло­же­ния с од­но­род­ны­ми чле­на­ми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Пе­ре­во­дя текст, вам по­на­до­бит­ся сло­варь.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на­ру­ше­ние в по­стро­е­нии пред­ло­же­ния с не­со­гла­со­ван­ным при­ло­же­ни­ем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Ряд ста­тей о за­гад­ках при­ро­ды За­по­ля­рья на­пе­ча­тан в жур­на­ле «Юном на­ту­ра­ли­сте».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не­пра­виль­ное упо­треб­ле­ние пред­ло­га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Сразу же по при­ез­ду из ла­ге­ря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Ирин­ка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по­бе­жа­ла к Свет­ке по­хва­стать­ся най­ден­ным ку­соч­ком ян­та­ря.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на­ру­ше­ние в по­стро­е­нии пред­ло­же­ния с де­е­при­част­ным обо­ро­том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не­пра­виль­ное по­стро­е­ние пред­ло­же­ния с кос­вен­ной речью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на­ру­ше­ние связи между под­ле­жа­щим и ска­зу­е­мым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9631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235819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344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1. Установите соответствие: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517680"/>
              </p:ext>
            </p:extLst>
          </p:nvPr>
        </p:nvGraphicFramePr>
        <p:xfrm>
          <a:off x="395536" y="692696"/>
          <a:ext cx="8229600" cy="5995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М. Ю. Лер­мон­тов пишет о своём по­ко­ле­нии, что «и не­на­ви­дим мы, и любим мы слу­чай­но».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1) не­пра­виль­ное упо­треб­ле­ние па­деж­ной формы су­ще­стви­тель­но­го с пред­ло­гом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Те, кто не изу­чил са­мо­го себя, ни­ко­гда не до­стиг­нет глу­бо­ко­го по­ни­ма­ния людей.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2) на­ру­ше­ние связи между под­ле­жа­щим и ска­зу­е­мым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В) В жур­на­ле «Юно­сти» была опуб­ли­ко­ва­на ре­цен­зия на новый сбор­ник сти­хов мо­ло­дых по­этов.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3) на­ру­ше­ние в по­стро­е­нии пред­ло­же­ния с не­со­гла­со­ван­ным при­ло­же­ни­ем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Г) Сту­ден­та­ми усва­и­ва­ют­ся зна­ния, вни­ма­тель­но слу­шая лек­ции.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4) ошиб­ка в по­стро­е­нии пред­ло­же­ния с од­но­род­ны­ми чле­на­ми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Д) В. Г. Бе­лин­ский на­пи­сал около 20 ста­тей и ре­цен­зий, спе­ци­аль­но по­свящённые твор­че­ству Н. В. Го­го­ля.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5) не­пра­виль­ное по­стро­е­ние пред­ло­же­ния с де­е­при­част­ным обо­ро­том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на­ру­ше­ние в по­стро­е­нии пред­ло­же­ния с при­част­ным обо­ро­том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7) не­пра­виль­ное по­стро­е­ние пред­ло­же­ния с кос­вен­ной речью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4284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/>
          <a:lstStyle/>
          <a:p>
            <a:r>
              <a:rPr lang="ru-RU" sz="2900" dirty="0" smtClean="0">
                <a:solidFill>
                  <a:prstClr val="black"/>
                </a:solidFill>
              </a:rPr>
              <a:t>10. </a:t>
            </a:r>
            <a:r>
              <a:rPr lang="ru-RU" sz="2900" dirty="0">
                <a:solidFill>
                  <a:prstClr val="black"/>
                </a:solidFill>
              </a:rPr>
              <a:t>Установите соответствие: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3865495"/>
              </p:ext>
            </p:extLst>
          </p:nvPr>
        </p:nvGraphicFramePr>
        <p:xfrm>
          <a:off x="395536" y="764704"/>
          <a:ext cx="8229600" cy="5440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A) Био­ло­гия изу­ча­ет и опи­ра­ет­ся на за­ко­ны эво­лю­ции.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ошиб­ка в упо­треб­ле­нии де­е­при­част­но­го обо­ро­та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Ле­жа­щая книга на столе была ин­те­рес­ной.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на­ру­ше­ние связи между под­ле­жа­щим и ска­зу­е­мым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Бла­го­да­ря ис­кус­ства Лео­нар­до да Винчи весь мир узнал зна­ме­ни­тую Джо­кон­ду.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3)не­пра­виль­ное упо­треб­ле­ние па­деж­ной формы су­ще­стви­тель­но­го с пред­ло­гом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По­лу­чив на­чаль­ное до­маш­нее об­ра­зо­ва­ние, Гринёва от­пра­ви­ли на служ­бу в Бел­го­род­скую кре­пость.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ошиб­ка в по­стро­е­нии пред­ло­же­ния с од­но­род­ны­ми чле­на­ми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Все, кто при­бли­жа­ет­ся к пло­ща­ди, ещё из­да­ли видит не­обык­но­вен­ной кра­со­ты храм, став­ший сим­во­лом го­ро­да.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на­ру­ше­ние в по­стро­е­нии пред­ло­же­ния с не­со­гла­со­ван­ным при­ло­же­ни­ем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на­ру­ше­ние норм управ­ле­ния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ошиб­ка в упо­треб­ле­нии при­част­но­го обо­ро­та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94410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233567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344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Источники: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766298"/>
              </p:ext>
            </p:extLst>
          </p:nvPr>
        </p:nvGraphicFramePr>
        <p:xfrm>
          <a:off x="457200" y="1600200"/>
          <a:ext cx="8291264" cy="1972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1264"/>
              </a:tblGrid>
              <a:tr h="1972816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hlinkClick r:id="rId2"/>
                        </a:rPr>
                        <a:t>http://rus.reshuege.ru/</a:t>
                      </a:r>
                      <a:endParaRPr lang="ru-RU" sz="3200" dirty="0" smtClean="0"/>
                    </a:p>
                    <a:p>
                      <a:r>
                        <a:rPr lang="en-US" sz="3200" dirty="0" smtClean="0">
                          <a:hlinkClick r:id="rId3"/>
                        </a:rPr>
                        <a:t>http://uchimcauchitca.blogspot.ru/2014/09/2015.html</a:t>
                      </a:r>
                      <a:endParaRPr lang="ru-RU" sz="32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4056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907660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4542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Установите соответствие: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132857"/>
              </p:ext>
            </p:extLst>
          </p:nvPr>
        </p:nvGraphicFramePr>
        <p:xfrm>
          <a:off x="251520" y="697016"/>
          <a:ext cx="8507288" cy="6189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3644"/>
                <a:gridCol w="4253644"/>
              </a:tblGrid>
              <a:tr h="736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Каж­дый, кто читал по­весть А.С. Пуш­ки­на «Ка­пи­тан­ская дочка», со­чув­ству­ют глав­ным ге­ро­ям.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не­пра­виль­ное упо­треб­ле­ние па­деж­ной формы су­ще­стви­тель­но­го с пред­ло­гом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6970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О твор­че­стве ве­ли­ко­го ком­по­зи­то­ра П. И. Чай­ков­ско­го по­вест­ву­ет­ся в рас­ска­зе К. Г. Па­у­стов­ско­го «Скри­пу­чих по­ло­ви­цах».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на­ру­ше­ние связи между под­ле­жа­щим и ска­зу­е­мым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6970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Ил­лю­стра­ции к рас­ска­зам всем очень по­нра­ви­лись, при­слан­ные на кон­курс.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на­ру­ше­ние в по­стро­е­нии пред­ло­же­ния с не­со­гла­со­ван­ным при­ло­же­ни­ем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7362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По­га­сив свет, ком­на­та по­гру­зи­лась во мрак.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ошиб­ка в по­стро­е­нии пред­ло­же­ния с од­но­род­ны­ми чле­на­ми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6970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Бла­го­да­ря со­сто­яв­ше­го­ся раз­го­во­ра с Гайд­ном ре­ше­ние Бет­хо­ве­на учить­ся у зна­ме­ни­то­го ком­по­зи­то­ра и ехать в Вену укре­пи­лось.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не­пра­виль­ное по­стро­е­ние пред­ло­же­ния с де­е­при­част­ным обо­ро­том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69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на­ру­ше­ние в по­стро­е­нии пред­ло­же­ния с при­част­ным обо­ро­том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736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не­пра­виль­ное по­стро­е­ние пред­ло­же­ния с кос­вен­ной речью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4325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606592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4851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3. Установите </a:t>
            </a:r>
            <a:r>
              <a:rPr lang="ru-RU" sz="3200" dirty="0">
                <a:solidFill>
                  <a:prstClr val="black"/>
                </a:solidFill>
              </a:rPr>
              <a:t>соответствие: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8499927"/>
              </p:ext>
            </p:extLst>
          </p:nvPr>
        </p:nvGraphicFramePr>
        <p:xfrm>
          <a:off x="395536" y="620688"/>
          <a:ext cx="8229600" cy="6071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Линг­ви­сти­ка не те­ря­ет не толь­ко свое­об­ра­зия своих ме­то­дов, но и щедро де­лит­ся ими со смеж­ны­ми на­у­ка­ми.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не­пра­виль­ное упо­треб­ле­ние па­деж­ной формы су­ще­стви­тель­но­го с пред­ло­гом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В спра­воч­ном из­да­нии «Сло­ва­ре рус­ско­го ис­кус­ства» есть пре­крас­ные ре­про­дук­ции икон.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на­ру­ше­ние связи между под­ле­жа­щим и ска­зу­е­мым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Часть слу­ша­те­лей под­го­то­ви­тель­ных кур­сов по­се­ща­ет ки­но­лек­то­рий, за­ин­те­ре­со­ван­ных в по­лу­че­нии зна­ний.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на­ру­ше­ние в по­стро­е­нии пред­ло­же­ния с не­со­гла­со­ван­ным при­ло­же­ни­ем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На­ру­шая пра­ви­ла по­ве­де­ния, дру­зьям будет стыд­но за тебя.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ошиб­ка в по­стро­е­нии пред­ло­же­ния с од­но­род­ны­ми чле­на­ми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Все, кто изу­чал твор­че­ство М. Ю. Лер­мон­то­ва, знает много его сти­хо­тво­ре­ний.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не­пра­виль­ное по­стро­е­ние пред­ло­же­ния с де­е­при­част­ным обо­ро­том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на­ру­ше­ние в по­стро­е­нии пред­ло­же­ния с при­част­ным обо­ро­том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не­пра­виль­ное по­стро­е­ние пред­ло­же­ния с кос­вен­ной речью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9125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740892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5573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900" dirty="0" smtClean="0">
                <a:solidFill>
                  <a:prstClr val="black"/>
                </a:solidFill>
              </a:rPr>
              <a:t>4. Установите </a:t>
            </a:r>
            <a:r>
              <a:rPr lang="ru-RU" sz="2900" dirty="0">
                <a:solidFill>
                  <a:prstClr val="black"/>
                </a:solidFill>
              </a:rPr>
              <a:t>соответствие: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546693"/>
              </p:ext>
            </p:extLst>
          </p:nvPr>
        </p:nvGraphicFramePr>
        <p:xfrm>
          <a:off x="276" y="548680"/>
          <a:ext cx="9144000" cy="5861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Об­ла­дая спо­соб­но­стью «управ­лять» рас­тво­ри­мо­стью белка, его кон­цен­тра­ци­ей и даже струк­ту­рой, у па­у­ти­ны не­ко­то­рых видов па­у­ков очень боль­шая проч­ность.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 не­пра­виль­ное упо­треб­ле­ние па­деж­ной формы су­ще­стви­тель­но­го с пред­ло­гом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Бла­го­да­ря при­ме­не­ния ре­зер­ви­ру­ю­щих со­ста­вов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рас­те­ка­е­мость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крас­ки по по­лот­ну огра­ни­чи­ва­ет­ся.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на­ру­ше­ние связи между под­ле­жа­щим и ска­зу­е­мым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Все, кто любит степ­ной край, не раз лю­бо­вал­ся жи­во­пис­ным раз­но­об­ра­зи­ем его при­ро­ды.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 на­ру­ше­ние в по­стро­е­нии пред­ло­же­ния с не­со­гла­со­ван­ным при­ло­же­ни­ем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Глав­ный герой ро­ма­на Ф. М. До­сто­ев­ско­го «Иди­о­та» князь Мыш­кин од­но­вре­мен­но сме­шон и тра­ги­чен, по­доб­но Дон Ки­хо­ту, с ко­то­рым он ас­со­цииру­ет­ся.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 ошиб­ка в по­стро­е­нии пред­ло­же­ния с од­но­род­ны­ми чле­на­ми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В «Тол­ко­вом сло­ва­ре жи­во­го ве­ли­ко­рус­ско­го языка» В. И. Даля со­дер­жит­ся более 80 тысяч слов, ранее не за­пи­сан­ные.</a:t>
                      </a:r>
                      <a:endParaRPr lang="ru-RU" sz="160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5) не­пра­виль­ное по­стро­е­ние пред­ло­же­ния с де­е­при­част­ным обо­ро­том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6) на­ру­ше­ние в по­стро­е­нии пред­ло­же­ния с при­част­ным обо­ро­том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7) не­пра­виль­ное по­стро­е­ние пред­ло­же­ния с кос­вен­ной речью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1429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052736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ОТВЕТ: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78769"/>
              </p:ext>
            </p:extLst>
          </p:nvPr>
        </p:nvGraphicFramePr>
        <p:xfrm>
          <a:off x="1475656" y="2564904"/>
          <a:ext cx="6412905" cy="15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581"/>
                <a:gridCol w="1282581"/>
                <a:gridCol w="1282581"/>
                <a:gridCol w="1282581"/>
                <a:gridCol w="1282581"/>
              </a:tblGrid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773271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5558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1650</Words>
  <Application>Microsoft Office PowerPoint</Application>
  <PresentationFormat>Экран (4:3)</PresentationFormat>
  <Paragraphs>251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1. Установите соответствие:</vt:lpstr>
      <vt:lpstr>Презентация PowerPoint</vt:lpstr>
      <vt:lpstr>2. Установите соответствие:</vt:lpstr>
      <vt:lpstr>Презентация PowerPoint</vt:lpstr>
      <vt:lpstr>3. Установите соответствие:</vt:lpstr>
      <vt:lpstr>Презентация PowerPoint</vt:lpstr>
      <vt:lpstr>4. Установите соответствие:</vt:lpstr>
      <vt:lpstr>Презентация PowerPoint</vt:lpstr>
      <vt:lpstr>5. Установите соответствие:</vt:lpstr>
      <vt:lpstr>Презентация PowerPoint</vt:lpstr>
      <vt:lpstr>6. Установите соответствие:</vt:lpstr>
      <vt:lpstr>Презентация PowerPoint</vt:lpstr>
      <vt:lpstr>7. Установите соответствие:</vt:lpstr>
      <vt:lpstr>Презентация PowerPoint</vt:lpstr>
      <vt:lpstr>8. Установите соответствие:</vt:lpstr>
      <vt:lpstr>Презентация PowerPoint</vt:lpstr>
      <vt:lpstr>9. Установите соответствие:</vt:lpstr>
      <vt:lpstr>Презентация PowerPoint</vt:lpstr>
      <vt:lpstr>10. Установите соответствие:</vt:lpstr>
      <vt:lpstr>Презентация PowerPoint</vt:lpstr>
      <vt:lpstr>Источники: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2015-03-15T12:43:47Z</dcterms:created>
  <dcterms:modified xsi:type="dcterms:W3CDTF">2015-03-15T14:04:13Z</dcterms:modified>
</cp:coreProperties>
</file>