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4" r:id="rId8"/>
    <p:sldId id="262" r:id="rId9"/>
    <p:sldId id="263" r:id="rId10"/>
    <p:sldId id="265" r:id="rId11"/>
    <p:sldId id="266" r:id="rId12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9000">
              <a:srgbClr val="C00000">
                <a:lumMod val="45000"/>
                <a:alpha val="73000"/>
              </a:srgb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76672"/>
            <a:ext cx="1715326" cy="864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65144" y="2636912"/>
            <a:ext cx="8417945" cy="37548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«ЗАЩИТНИКИ ОТЕЧЕСТВА»</a:t>
            </a:r>
          </a:p>
          <a:p>
            <a:pPr algn="ctr"/>
            <a:endParaRPr lang="ru-RU" sz="40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r>
              <a:rPr lang="ru-RU" sz="16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Комплекс  мероприятий  по </a:t>
            </a:r>
            <a:r>
              <a:rPr lang="ru-RU" sz="16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патриотическому воспитанию</a:t>
            </a:r>
            <a:r>
              <a:rPr lang="ru-RU" sz="16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algn="r"/>
            <a:r>
              <a:rPr lang="ru-RU" sz="16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детей</a:t>
            </a:r>
          </a:p>
          <a:p>
            <a:pPr algn="r"/>
            <a:r>
              <a:rPr lang="ru-RU" sz="16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Подготовительной к школе группы</a:t>
            </a:r>
          </a:p>
          <a:p>
            <a:pPr algn="r"/>
            <a:endParaRPr lang="ru-RU" sz="1600" b="1" cap="all" dirty="0" smtClean="0">
              <a:ln w="0"/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r>
              <a:rPr lang="ru-RU" sz="16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АВТОРЫ: </a:t>
            </a:r>
          </a:p>
          <a:p>
            <a:pPr algn="r"/>
            <a:r>
              <a:rPr lang="ru-RU" sz="16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педагоги </a:t>
            </a:r>
            <a:r>
              <a:rPr lang="ru-RU" sz="1600" b="1" cap="all" spc="0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гбоу</a:t>
            </a:r>
            <a:r>
              <a:rPr lang="ru-RU" sz="16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1600" b="1" cap="all" spc="0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сош</a:t>
            </a:r>
            <a:r>
              <a:rPr lang="ru-RU" sz="16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№236 </a:t>
            </a:r>
            <a:r>
              <a:rPr lang="ru-RU" sz="1600" b="1" cap="all" spc="0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сп</a:t>
            </a:r>
            <a:r>
              <a:rPr lang="ru-RU" sz="16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№8</a:t>
            </a:r>
          </a:p>
          <a:p>
            <a:pPr algn="r"/>
            <a:r>
              <a:rPr lang="ru-RU" sz="16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Астахова С.В., Чернова Г.А.</a:t>
            </a:r>
            <a:endParaRPr lang="ru-RU" sz="1600" b="1" cap="all" spc="0" dirty="0" smtClean="0">
              <a:ln w="0"/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r>
              <a:rPr lang="ru-RU" sz="16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algn="r"/>
            <a:r>
              <a:rPr lang="ru-RU" sz="16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Г. </a:t>
            </a:r>
            <a:r>
              <a:rPr lang="ru-RU" sz="1600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москва</a:t>
            </a:r>
            <a:r>
              <a:rPr lang="ru-RU" sz="16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2015г.</a:t>
            </a:r>
            <a:endParaRPr lang="ru-RU" sz="16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351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76672"/>
            <a:ext cx="1715326" cy="864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484630"/>
            <a:ext cx="3678155" cy="5517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432" y="2996952"/>
            <a:ext cx="4463986" cy="29759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0843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76672"/>
            <a:ext cx="1715326" cy="864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71708" y="2204863"/>
            <a:ext cx="3691716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Дуют ветры в феврале, </a:t>
            </a:r>
          </a:p>
          <a:p>
            <a:r>
              <a:rPr lang="ru-RU" sz="2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воют в трубах громко.</a:t>
            </a:r>
          </a:p>
          <a:p>
            <a:r>
              <a:rPr lang="ru-RU" sz="20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Змейкой мчится по земле</a:t>
            </a:r>
          </a:p>
          <a:p>
            <a:r>
              <a:rPr lang="ru-RU" sz="2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Лёгкая позёмка.</a:t>
            </a:r>
          </a:p>
          <a:p>
            <a:r>
              <a:rPr lang="ru-RU" sz="20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Поднимаясь, мчатся вдаль</a:t>
            </a:r>
          </a:p>
          <a:p>
            <a:r>
              <a:rPr lang="ru-RU" sz="2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Самолётов звенья.</a:t>
            </a:r>
          </a:p>
          <a:p>
            <a:r>
              <a:rPr lang="ru-RU" sz="20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Это празднует февраль</a:t>
            </a:r>
          </a:p>
          <a:p>
            <a:r>
              <a:rPr lang="ru-RU" sz="2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Армии рожденье.</a:t>
            </a:r>
          </a:p>
          <a:p>
            <a:endParaRPr lang="ru-RU" sz="20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r>
              <a:rPr lang="ru-RU" sz="2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Самуил Маршак</a:t>
            </a:r>
            <a:endParaRPr lang="ru-RU" sz="20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1211" y="2636912"/>
            <a:ext cx="2875575" cy="29782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5640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76672"/>
            <a:ext cx="1715326" cy="864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51520" y="1907547"/>
            <a:ext cx="7981609" cy="48936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Задачи:</a:t>
            </a:r>
          </a:p>
          <a:p>
            <a:endParaRPr lang="ru-RU" sz="4400" b="1" cap="all" spc="0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2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Формировать первоначальные представления</a:t>
            </a:r>
          </a:p>
          <a:p>
            <a:r>
              <a:rPr lang="ru-RU" sz="20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Детей об истории нашей родины, дать знания о русских</a:t>
            </a:r>
          </a:p>
          <a:p>
            <a:r>
              <a:rPr lang="ru-RU" sz="2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Богатырях;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Формировать чувство патриотизма, любви к родине, </a:t>
            </a:r>
          </a:p>
          <a:p>
            <a:r>
              <a:rPr lang="ru-RU" sz="2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чувство гордости за свою страну;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Побудить познавательный интерес к истории государства;</a:t>
            </a:r>
            <a:endParaRPr lang="ru-RU" sz="2000" b="1" cap="all" spc="0" dirty="0" smtClean="0">
              <a:ln w="0"/>
              <a:effectLst>
                <a:reflection blurRad="12700" stA="50000" endPos="50000" dist="5000" dir="5400000" sy="-100000" rotWithShape="0"/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Вызвать интерес к армейской службе, положительное</a:t>
            </a:r>
          </a:p>
          <a:p>
            <a:r>
              <a:rPr lang="ru-RU" sz="2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Отношение к ней;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Познакомить детей с экспозицией армейской амуниции</a:t>
            </a:r>
          </a:p>
          <a:p>
            <a:r>
              <a:rPr lang="ru-RU" sz="2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0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algn="ctr"/>
            <a:endParaRPr lang="ru-RU" sz="2400" b="1" cap="all" spc="0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5851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76672"/>
            <a:ext cx="1715326" cy="864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9713" y="633678"/>
            <a:ext cx="2702276" cy="20267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3036019"/>
            <a:ext cx="2882995" cy="2162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46" y="4487292"/>
            <a:ext cx="1514871" cy="2204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4487292"/>
            <a:ext cx="1514871" cy="2204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1152" y="4493251"/>
            <a:ext cx="1507089" cy="22048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75306" y="1823486"/>
            <a:ext cx="435914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Чтение «сказки о царе </a:t>
            </a:r>
            <a:r>
              <a:rPr lang="ru-RU" sz="2000" b="1" cap="all" spc="0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Салтане</a:t>
            </a:r>
            <a:r>
              <a:rPr lang="ru-RU" sz="20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…»</a:t>
            </a:r>
          </a:p>
          <a:p>
            <a:r>
              <a:rPr lang="ru-RU" sz="20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А.С. Пушкина </a:t>
            </a:r>
            <a:endParaRPr lang="ru-RU" sz="20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6502" y="2780928"/>
            <a:ext cx="493321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0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Рассматривание репродукции</a:t>
            </a:r>
          </a:p>
          <a:p>
            <a:pPr algn="ctr"/>
            <a:r>
              <a:rPr lang="ru-RU" sz="2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Картины В. Васнецова «Три богатыря»</a:t>
            </a:r>
            <a:endParaRPr lang="ru-RU" sz="20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5291" y="3717032"/>
            <a:ext cx="519584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Аппликация «Богатыри земли русской»</a:t>
            </a:r>
            <a:endParaRPr lang="ru-RU" sz="20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102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76672"/>
            <a:ext cx="1715326" cy="864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1206" y="1412776"/>
            <a:ext cx="2953374" cy="44080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51520" y="2708920"/>
            <a:ext cx="560429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0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Чтение глав из книги С. Алексеева </a:t>
            </a:r>
          </a:p>
          <a:p>
            <a:pPr algn="ctr"/>
            <a:r>
              <a:rPr lang="ru-RU" sz="2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«рассказы о </a:t>
            </a:r>
            <a:r>
              <a:rPr lang="ru-RU" sz="2000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суворове</a:t>
            </a:r>
            <a:r>
              <a:rPr lang="ru-RU" sz="2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и русских солдатах»</a:t>
            </a:r>
            <a:endParaRPr lang="ru-RU" sz="20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848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76672"/>
            <a:ext cx="1715326" cy="864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36234" y="1984484"/>
            <a:ext cx="467390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Беседа с детьми о городах - героях,</a:t>
            </a:r>
          </a:p>
          <a:p>
            <a:r>
              <a:rPr lang="ru-RU" sz="20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Защитниках отечества</a:t>
            </a:r>
            <a:endParaRPr lang="ru-RU" sz="20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2924944"/>
            <a:ext cx="2887594" cy="381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484784"/>
            <a:ext cx="3048233" cy="37890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6538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76672"/>
            <a:ext cx="1715326" cy="864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573016"/>
            <a:ext cx="3426497" cy="25698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628800"/>
            <a:ext cx="3768080" cy="25964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62474" y="2348880"/>
            <a:ext cx="398480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Встреча с папами - военными</a:t>
            </a:r>
            <a:endParaRPr lang="ru-RU" sz="20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358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76672"/>
            <a:ext cx="1715326" cy="864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1295" y="290321"/>
            <a:ext cx="2190967" cy="13027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90321"/>
            <a:ext cx="2240457" cy="13447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8980" y="1867828"/>
            <a:ext cx="2420856" cy="13858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9673" y="3566446"/>
            <a:ext cx="2420856" cy="14684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5274554"/>
            <a:ext cx="2306317" cy="14933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2855" y="2064161"/>
            <a:ext cx="1869684" cy="13438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6782" y="3785190"/>
            <a:ext cx="2079991" cy="12941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146487"/>
            <a:ext cx="2057148" cy="13236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090" y="3701642"/>
            <a:ext cx="2173638" cy="14612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1135" y="5391360"/>
            <a:ext cx="2033464" cy="13776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653" y="5387979"/>
            <a:ext cx="2173638" cy="13585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39571" y="1667773"/>
            <a:ext cx="420858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Рассказ папы о службе в армии</a:t>
            </a:r>
            <a:endParaRPr lang="ru-RU" sz="20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251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76672"/>
            <a:ext cx="1715326" cy="864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9379" y="468931"/>
            <a:ext cx="3264024" cy="24480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7" y="3241111"/>
            <a:ext cx="1685021" cy="29969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9486" y="3297353"/>
            <a:ext cx="3035134" cy="22763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0999" y="4005064"/>
            <a:ext cx="3120008" cy="23400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747157" y="1708964"/>
            <a:ext cx="301544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0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Дети в мини – музее </a:t>
            </a:r>
          </a:p>
          <a:p>
            <a:r>
              <a:rPr lang="ru-RU" sz="20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армейской амуниции</a:t>
            </a:r>
            <a:endParaRPr lang="ru-RU" sz="20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7627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76672"/>
            <a:ext cx="1715326" cy="864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51520" y="1844824"/>
            <a:ext cx="560384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Досуг ко дню защитника отечества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3" y="3068960"/>
            <a:ext cx="4212467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068960"/>
            <a:ext cx="4139952" cy="2759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9843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199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Бухгалтер</cp:lastModifiedBy>
  <cp:revision>42</cp:revision>
  <cp:lastPrinted>2015-03-13T12:37:25Z</cp:lastPrinted>
  <dcterms:created xsi:type="dcterms:W3CDTF">2015-03-07T13:42:36Z</dcterms:created>
  <dcterms:modified xsi:type="dcterms:W3CDTF">2015-03-16T14:27:24Z</dcterms:modified>
</cp:coreProperties>
</file>