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7D6AA-9E04-4311-92D6-32A90579E4DB}" type="datetimeFigureOut">
              <a:rPr lang="ru-RU" smtClean="0"/>
              <a:pPr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32DA4-3219-47BE-8D89-F0CB9C68F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428604"/>
            <a:ext cx="3000396" cy="150019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Книги  Агнии </a:t>
            </a:r>
            <a:r>
              <a:rPr lang="ru-RU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Барто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для самых маленьких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D:\ЛЕА\Аттестация\к аттест\книга детя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2047876" cy="2764633"/>
          </a:xfrm>
          <a:prstGeom prst="rect">
            <a:avLst/>
          </a:prstGeom>
          <a:noFill/>
        </p:spPr>
      </p:pic>
      <p:pic>
        <p:nvPicPr>
          <p:cNvPr id="2051" name="Picture 3" descr="D:\ЛЕА\Аттестация\к аттест\игруш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285992"/>
            <a:ext cx="1905000" cy="2857500"/>
          </a:xfrm>
          <a:prstGeom prst="rect">
            <a:avLst/>
          </a:prstGeom>
          <a:noFill/>
        </p:spPr>
      </p:pic>
      <p:pic>
        <p:nvPicPr>
          <p:cNvPr id="2052" name="Picture 4" descr="D:\ЛЕА\Аттестация\к аттест\скоро в школу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500438"/>
            <a:ext cx="2050271" cy="2928958"/>
          </a:xfrm>
          <a:prstGeom prst="rect">
            <a:avLst/>
          </a:prstGeom>
          <a:noFill/>
        </p:spPr>
      </p:pic>
      <p:pic>
        <p:nvPicPr>
          <p:cNvPr id="2054" name="Picture 6" descr="D:\ЛЕА\Аттестация\к аттест\стихи детям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571480"/>
            <a:ext cx="2133600" cy="2857500"/>
          </a:xfrm>
          <a:prstGeom prst="rect">
            <a:avLst/>
          </a:prstGeom>
          <a:noFill/>
        </p:spPr>
      </p:pic>
      <p:pic>
        <p:nvPicPr>
          <p:cNvPr id="1026" name="Picture 2" descr="D:\ЛЕА\Аттестация\к аттест\первоклассники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3857628"/>
            <a:ext cx="2000264" cy="2655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00042"/>
            <a:ext cx="7772400" cy="928693"/>
          </a:xfrm>
        </p:spPr>
        <p:txBody>
          <a:bodyPr/>
          <a:lstStyle/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Агния </a:t>
            </a:r>
            <a:r>
              <a:rPr lang="ru-RU" i="1" dirty="0" err="1" smtClean="0">
                <a:solidFill>
                  <a:schemeClr val="accent3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Барто</a:t>
            </a:r>
            <a:endParaRPr lang="ru-RU" i="1" dirty="0">
              <a:solidFill>
                <a:schemeClr val="accent3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2000240"/>
            <a:ext cx="4357718" cy="385765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Агния </a:t>
            </a:r>
            <a:r>
              <a:rPr lang="ru-RU" sz="2400" dirty="0" err="1" smtClean="0">
                <a:solidFill>
                  <a:schemeClr val="accent3">
                    <a:lumMod val="75000"/>
                  </a:schemeClr>
                </a:solidFill>
              </a:rPr>
              <a:t>Барто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принадлежит к плеяде любимых авторов детских книг. Совсем юной она начала работать в детской литературе. Читатели её первой книжки, вышедшей в 1925 году, были всего на несколько лет моложе автора. Стихи А. </a:t>
            </a:r>
            <a:r>
              <a:rPr lang="ru-RU" sz="2400" dirty="0" err="1" smtClean="0">
                <a:solidFill>
                  <a:schemeClr val="accent3">
                    <a:lumMod val="75000"/>
                  </a:schemeClr>
                </a:solidFill>
              </a:rPr>
              <a:t>Барто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переведены на 72 языка и печатаются в разных странах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ЛЕА\Аттестация\к аттест\портр Аг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2324100" cy="2857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550070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4.02.1906 – 1.04.1981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Викторина</a:t>
            </a: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  </a:t>
            </a: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Mistral" pitchFamily="66" charset="0"/>
              </a:rPr>
              <a:t>Доскажи стихотворение…</a:t>
            </a:r>
            <a:endParaRPr lang="ru-RU" sz="5400" dirty="0">
              <a:solidFill>
                <a:schemeClr val="accent3">
                  <a:lumMod val="75000"/>
                </a:schemeClr>
              </a:solidFill>
              <a:latin typeface="Mistral" pitchFamily="66" charset="0"/>
            </a:endParaRPr>
          </a:p>
        </p:txBody>
      </p:sp>
      <p:pic>
        <p:nvPicPr>
          <p:cNvPr id="3074" name="Picture 2" descr="D:\ЛЕА\Аттестация\к аттест\зайка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28802"/>
            <a:ext cx="3143272" cy="2357454"/>
          </a:xfrm>
          <a:prstGeom prst="rect">
            <a:avLst/>
          </a:prstGeom>
          <a:noFill/>
        </p:spPr>
      </p:pic>
      <p:pic>
        <p:nvPicPr>
          <p:cNvPr id="5" name="Picture 3" descr="D:\ЛЕА\Аттестация\к аттест\миш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357562"/>
            <a:ext cx="3214690" cy="317182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57686" y="2428868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Зайку бросила хозяйка,-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4929198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Уронили</a:t>
            </a:r>
            <a:r>
              <a:rPr lang="ru-RU" sz="2800" i="1" dirty="0" smtClean="0"/>
              <a:t> </a:t>
            </a:r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мишку на пол…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ЛЕА\Аттестация\к аттест\таня плач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3511868" cy="27860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1968" y="1785926"/>
            <a:ext cx="4357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Наша Таня громко плачет…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813706"/>
            <a:ext cx="2806709" cy="24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14348" y="4429132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Мы с Тамарой ходим парой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ЛЕА\Аттестация\к аттест\корабл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3500462" cy="3208757"/>
          </a:xfrm>
          <a:prstGeom prst="rect">
            <a:avLst/>
          </a:prstGeom>
          <a:noFill/>
        </p:spPr>
      </p:pic>
      <p:pic>
        <p:nvPicPr>
          <p:cNvPr id="1029" name="Picture 5" descr="D:\ЛЕА\Аттестация\к аттест\лошад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667604"/>
            <a:ext cx="3071834" cy="28107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00562" y="1714488"/>
            <a:ext cx="33575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Матросская шапка, веревка в руке…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4786322"/>
            <a:ext cx="27146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Я люблю свою лошадку…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ЕА\Аттестация\к аттест\быч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3506956" cy="1928826"/>
          </a:xfrm>
          <a:prstGeom prst="rect">
            <a:avLst/>
          </a:prstGeom>
          <a:noFill/>
        </p:spPr>
      </p:pic>
      <p:pic>
        <p:nvPicPr>
          <p:cNvPr id="2051" name="Picture 3" descr="D:\ЛЕА\Аттестация\к аттест\сл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65448"/>
            <a:ext cx="3500442" cy="23686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6314" y="1643050"/>
            <a:ext cx="39835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Идет бычок, качается…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286256"/>
            <a:ext cx="4340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Спать пора! Уснул бычок…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214554"/>
            <a:ext cx="578647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chemeClr val="accent3">
                    <a:lumMod val="75000"/>
                  </a:schemeClr>
                </a:solidFill>
              </a:rPr>
              <a:t>Автор презентации</a:t>
            </a:r>
          </a:p>
          <a:p>
            <a:pPr algn="ctr"/>
            <a:endParaRPr lang="ru-RU" sz="2800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Воспитатель ГПД 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школы № 561 Калининского района Санкт-Петербурга</a:t>
            </a:r>
          </a:p>
          <a:p>
            <a:pPr algn="ctr"/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Лебедева Евгения Александровна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121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Книги  Агнии Барто для самых маленьких</vt:lpstr>
      <vt:lpstr>Агния Барто</vt:lpstr>
      <vt:lpstr>Викторина  Доскажи стихотворение…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Агния Барто</dc:title>
  <dc:creator>Elena</dc:creator>
  <cp:lastModifiedBy>Elena</cp:lastModifiedBy>
  <cp:revision>38</cp:revision>
  <dcterms:created xsi:type="dcterms:W3CDTF">2015-03-02T12:54:03Z</dcterms:created>
  <dcterms:modified xsi:type="dcterms:W3CDTF">2015-03-16T15:12:58Z</dcterms:modified>
</cp:coreProperties>
</file>