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E2283-90E5-4CD8-9E57-C2F7A7E35F6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0AB19-6E3E-402B-AFD5-5F7A4C4C77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9552" y="1052736"/>
          <a:ext cx="8105750" cy="4464496"/>
        </p:xfrm>
        <a:graphic>
          <a:graphicData uri="http://schemas.openxmlformats.org/presentationml/2006/ole">
            <p:oleObj spid="_x0000_s1026" name="Изображение" r:id="rId3" imgW="11050542" imgH="6087325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</cp:revision>
  <dcterms:created xsi:type="dcterms:W3CDTF">2015-03-17T15:40:36Z</dcterms:created>
  <dcterms:modified xsi:type="dcterms:W3CDTF">2015-03-17T15:41:37Z</dcterms:modified>
</cp:coreProperties>
</file>