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CB1A4-21BF-4997-BBFE-3CA88340480F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78C41-242C-4391-832C-C2A0E6E375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28384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Дети: </a:t>
            </a:r>
            <a:r>
              <a:rPr lang="ru-RU" sz="4800" dirty="0" err="1" smtClean="0">
                <a:solidFill>
                  <a:schemeClr val="tx1"/>
                </a:solidFill>
              </a:rPr>
              <a:t>Комбуй-оол</a:t>
            </a:r>
            <a:r>
              <a:rPr lang="ru-RU" sz="4800" dirty="0" smtClean="0">
                <a:solidFill>
                  <a:schemeClr val="tx1"/>
                </a:solidFill>
              </a:rPr>
              <a:t> В.К – примерный отец 5 детей.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err="1" smtClean="0"/>
              <a:t>Комбуй-оол</a:t>
            </a:r>
            <a:r>
              <a:rPr lang="ru-RU" sz="4800" dirty="0" smtClean="0"/>
              <a:t> Альберт Викторович – председатель Администрации </a:t>
            </a:r>
            <a:r>
              <a:rPr lang="ru-RU" sz="4800" dirty="0" err="1" smtClean="0"/>
              <a:t>сумона</a:t>
            </a:r>
            <a:r>
              <a:rPr lang="ru-RU" sz="4800" dirty="0" smtClean="0"/>
              <a:t> </a:t>
            </a:r>
            <a:r>
              <a:rPr lang="ru-RU" sz="4800" dirty="0" err="1" smtClean="0"/>
              <a:t>Чаа-Суур</a:t>
            </a:r>
            <a:r>
              <a:rPr lang="ru-RU" sz="4800" dirty="0" smtClean="0"/>
              <a:t>, женат, воспитывает 2 сыновей.</a:t>
            </a:r>
            <a:endParaRPr lang="ru-RU" sz="48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0738783"/>
              </p:ext>
            </p:extLst>
          </p:nvPr>
        </p:nvGraphicFramePr>
        <p:xfrm>
          <a:off x="3998913" y="3086100"/>
          <a:ext cx="1144587" cy="685800"/>
        </p:xfrm>
        <a:graphic>
          <a:graphicData uri="http://schemas.openxmlformats.org/presentationml/2006/ole">
            <p:oleObj spid="_x0000_s1026" name="Объект упаковщика для оболочки" showAsIcon="1" r:id="rId3" imgW="1144080" imgH="685440" progId="Package">
              <p:embed/>
            </p:oleObj>
          </a:graphicData>
        </a:graphic>
      </p:graphicFrame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327" y="1935163"/>
            <a:ext cx="6827346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0160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Старший сын Альберт Викторович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8641" y="1935163"/>
            <a:ext cx="6926717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743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Комбуй-оол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</a:t>
            </a:r>
            <a:r>
              <a:rPr lang="ru-RU" dirty="0" err="1" smtClean="0">
                <a:solidFill>
                  <a:schemeClr val="tx1"/>
                </a:solidFill>
              </a:rPr>
              <a:t>яна</a:t>
            </a:r>
            <a:r>
              <a:rPr lang="ru-RU" dirty="0" smtClean="0">
                <a:solidFill>
                  <a:schemeClr val="tx1"/>
                </a:solidFill>
              </a:rPr>
              <a:t>  В – замдиректора по учебной части в </a:t>
            </a:r>
            <a:r>
              <a:rPr lang="ru-RU" dirty="0" err="1" smtClean="0">
                <a:solidFill>
                  <a:schemeClr val="tx1"/>
                </a:solidFill>
              </a:rPr>
              <a:t>Чаа-Суурской</a:t>
            </a:r>
            <a:r>
              <a:rPr lang="ru-RU" dirty="0" smtClean="0">
                <a:solidFill>
                  <a:schemeClr val="tx1"/>
                </a:solidFill>
              </a:rPr>
              <a:t> средней школе.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Внуки тоже хорошие спортсмены-борцы. </a:t>
            </a:r>
            <a:r>
              <a:rPr lang="ru-RU" sz="3600" dirty="0" err="1" smtClean="0">
                <a:solidFill>
                  <a:schemeClr val="tx1"/>
                </a:solidFill>
              </a:rPr>
              <a:t>Айыр-Санаа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Начын</a:t>
            </a:r>
            <a:r>
              <a:rPr lang="ru-RU" sz="3600" dirty="0" smtClean="0">
                <a:solidFill>
                  <a:schemeClr val="tx1"/>
                </a:solidFill>
              </a:rPr>
              <a:t>-ученик 9 класса.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25728" y="702662"/>
            <a:ext cx="4916479" cy="662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Комбуй-оол</a:t>
            </a:r>
            <a:r>
              <a:rPr lang="ru-RU" dirty="0" smtClean="0">
                <a:solidFill>
                  <a:schemeClr val="tx1"/>
                </a:solidFill>
              </a:rPr>
              <a:t> Вадим Викторович -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у</a:t>
            </a:r>
            <a:r>
              <a:rPr lang="ru-RU" sz="4800" dirty="0" smtClean="0"/>
              <a:t>читель физической культуры и социальный педагог </a:t>
            </a:r>
            <a:r>
              <a:rPr lang="ru-RU" sz="4800" dirty="0" err="1" smtClean="0"/>
              <a:t>Чаа-Суурской</a:t>
            </a:r>
            <a:r>
              <a:rPr lang="ru-RU" sz="4800" dirty="0" smtClean="0"/>
              <a:t> средней школе имени </a:t>
            </a:r>
            <a:r>
              <a:rPr lang="ru-RU" sz="4800" dirty="0" err="1" smtClean="0"/>
              <a:t>Шарый-оола</a:t>
            </a:r>
            <a:r>
              <a:rPr lang="ru-RU" sz="4800" dirty="0" smtClean="0"/>
              <a:t> В.Ч, женат, воспитывает 2 детей.</a:t>
            </a:r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err="1" smtClean="0">
                <a:solidFill>
                  <a:schemeClr val="tx1"/>
                </a:solidFill>
              </a:rPr>
              <a:t>Кыргыс</a:t>
            </a:r>
            <a:r>
              <a:rPr lang="ru-RU" sz="4400" dirty="0" smtClean="0">
                <a:solidFill>
                  <a:schemeClr val="tx1"/>
                </a:solidFill>
              </a:rPr>
              <a:t> (</a:t>
            </a:r>
            <a:r>
              <a:rPr lang="ru-RU" sz="4400" dirty="0" err="1" smtClean="0">
                <a:solidFill>
                  <a:schemeClr val="tx1"/>
                </a:solidFill>
              </a:rPr>
              <a:t>Комбуй-оол</a:t>
            </a:r>
            <a:r>
              <a:rPr lang="ru-RU" sz="4400" dirty="0" smtClean="0">
                <a:solidFill>
                  <a:schemeClr val="tx1"/>
                </a:solidFill>
              </a:rPr>
              <a:t>) Виктория Викторовна живет и работает в </a:t>
            </a:r>
            <a:r>
              <a:rPr lang="ru-RU" sz="4400" dirty="0" err="1" smtClean="0">
                <a:solidFill>
                  <a:schemeClr val="tx1"/>
                </a:solidFill>
              </a:rPr>
              <a:t>г.Шагонаре</a:t>
            </a:r>
            <a:r>
              <a:rPr lang="ru-RU" sz="4400" dirty="0" smtClean="0">
                <a:solidFill>
                  <a:schemeClr val="tx1"/>
                </a:solidFill>
              </a:rPr>
              <a:t>, 2 детей, замужем.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44922" y="1503549"/>
            <a:ext cx="4320479" cy="57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Комбуй-оол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</a:rPr>
              <a:t>Вилория</a:t>
            </a:r>
            <a:r>
              <a:rPr lang="ru-RU" sz="4400" dirty="0" smtClean="0">
                <a:solidFill>
                  <a:schemeClr val="tx1"/>
                </a:solidFill>
              </a:rPr>
              <a:t> Викторовна- медсестра, замужем, 2 детей.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2230212" y="1954362"/>
            <a:ext cx="4752529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102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Объект упаковщика для оболочки</vt:lpstr>
      <vt:lpstr>Дети: Комбуй-оол В.К – примерный отец 5 детей.</vt:lpstr>
      <vt:lpstr>Слайд 2</vt:lpstr>
      <vt:lpstr>Старший сын Альберт Викторович</vt:lpstr>
      <vt:lpstr>Комбуй-оол Аяна  В – замдиректора по учебной части в Чаа-Суурской средней школе.</vt:lpstr>
      <vt:lpstr>Внуки тоже хорошие спортсмены-борцы. Айыр-Санаа Начын-ученик 9 класса.</vt:lpstr>
      <vt:lpstr>Комбуй-оол Вадим Викторович -</vt:lpstr>
      <vt:lpstr>Кыргыс (Комбуй-оол) Виктория Викторовна живет и работает в г.Шагонаре, 2 детей, замужем.</vt:lpstr>
      <vt:lpstr>Комбуй-оол Вилория Викторовна- медсестра, замужем, 2 детей.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Дети: Комбуй-оол В.К – примерный отец 5 детей.</dc:title>
  <dc:creator>ЧойганМаадыр-ооловна</dc:creator>
  <cp:lastModifiedBy>ЧойганМаадыр-ооловна</cp:lastModifiedBy>
  <cp:revision>2</cp:revision>
  <dcterms:created xsi:type="dcterms:W3CDTF">2015-03-17T07:09:22Z</dcterms:created>
  <dcterms:modified xsi:type="dcterms:W3CDTF">2015-03-17T07:14:02Z</dcterms:modified>
</cp:coreProperties>
</file>