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BA050-0023-419F-A896-6D8FF64C8C7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AB780-F784-4467-9C9B-C213634886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835696" y="188640"/>
          <a:ext cx="5256584" cy="6457223"/>
        </p:xfrm>
        <a:graphic>
          <a:graphicData uri="http://schemas.openxmlformats.org/presentationml/2006/ole">
            <p:oleObj spid="_x0000_s1026" name="Изображение" r:id="rId3" imgW="7182853" imgH="8819048" progId="StaticMetafile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Picture (Metafile)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Alexander</dc:creator>
  <cp:lastModifiedBy>Alexander</cp:lastModifiedBy>
  <cp:revision>1</cp:revision>
  <dcterms:created xsi:type="dcterms:W3CDTF">2015-03-17T15:45:50Z</dcterms:created>
  <dcterms:modified xsi:type="dcterms:W3CDTF">2015-03-17T15:47:07Z</dcterms:modified>
</cp:coreProperties>
</file>