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EBAFB-0744-4C96-9D49-08471314DFB7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CBAFF-EA25-4B66-8CBC-00B2CBBCB0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23528" y="1412776"/>
          <a:ext cx="8820472" cy="4534475"/>
        </p:xfrm>
        <a:graphic>
          <a:graphicData uri="http://schemas.openxmlformats.org/presentationml/2006/ole">
            <p:oleObj spid="_x0000_s1026" name="Изображение" r:id="rId3" imgW="9980952" imgH="5304762" progId="StaticMetafile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Picture (Metafile)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Alexander</dc:creator>
  <cp:lastModifiedBy>Alexander</cp:lastModifiedBy>
  <cp:revision>2</cp:revision>
  <dcterms:created xsi:type="dcterms:W3CDTF">2015-03-17T07:55:31Z</dcterms:created>
  <dcterms:modified xsi:type="dcterms:W3CDTF">2015-03-17T09:31:11Z</dcterms:modified>
</cp:coreProperties>
</file>