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sldIdLst>
    <p:sldId id="256" r:id="rId2"/>
    <p:sldId id="257" r:id="rId3"/>
    <p:sldId id="258" r:id="rId4"/>
    <p:sldId id="259" r:id="rId5"/>
    <p:sldId id="260" r:id="rId6"/>
    <p:sldId id="261" r:id="rId7"/>
    <p:sldId id="262" r:id="rId8"/>
    <p:sldId id="263" r:id="rId9"/>
    <p:sldId id="264" r:id="rId10"/>
    <p:sldId id="265" r:id="rId11"/>
    <p:sldId id="266" r:id="rId12"/>
    <p:sldId id="271" r:id="rId13"/>
    <p:sldId id="267" r:id="rId14"/>
    <p:sldId id="268" r:id="rId15"/>
    <p:sldId id="269" r:id="rId16"/>
    <p:sldId id="270" r:id="rId17"/>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3" d="100"/>
          <a:sy n="73" d="100"/>
        </p:scale>
        <p:origin x="-1134" y="-10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12" name="Прямоугольник 11"/>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3" name="Скругленный прямоугольник 12"/>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9" name="Подзаголовок 8"/>
          <p:cNvSpPr>
            <a:spLocks noGrp="1"/>
          </p:cNvSpPr>
          <p:nvPr>
            <p:ph type="subTitle" idx="1"/>
          </p:nvPr>
        </p:nvSpPr>
        <p:spPr>
          <a:xfrm>
            <a:off x="1295400" y="3200400"/>
            <a:ext cx="6400800" cy="1600200"/>
          </a:xfrm>
        </p:spPr>
        <p:txBody>
          <a:bodyPr/>
          <a:lstStyle>
            <a:lvl1pPr marL="0" indent="0" algn="ctr">
              <a:buNone/>
              <a:defRPr sz="26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28" name="Дата 27"/>
          <p:cNvSpPr>
            <a:spLocks noGrp="1"/>
          </p:cNvSpPr>
          <p:nvPr>
            <p:ph type="dt" sz="half" idx="10"/>
          </p:nvPr>
        </p:nvSpPr>
        <p:spPr/>
        <p:txBody>
          <a:bodyPr/>
          <a:lstStyle/>
          <a:p>
            <a:fld id="{DBCAFF78-CB22-43F7-AEE2-D37CF905F529}" type="datetimeFigureOut">
              <a:rPr lang="ru-RU" smtClean="0"/>
              <a:t>07.03.2015</a:t>
            </a:fld>
            <a:endParaRPr lang="ru-RU"/>
          </a:p>
        </p:txBody>
      </p:sp>
      <p:sp>
        <p:nvSpPr>
          <p:cNvPr id="17" name="Нижний колонтитул 16"/>
          <p:cNvSpPr>
            <a:spLocks noGrp="1"/>
          </p:cNvSpPr>
          <p:nvPr>
            <p:ph type="ftr" sz="quarter" idx="11"/>
          </p:nvPr>
        </p:nvSpPr>
        <p:spPr/>
        <p:txBody>
          <a:bodyPr/>
          <a:lstStyle/>
          <a:p>
            <a:endParaRPr lang="ru-RU"/>
          </a:p>
        </p:txBody>
      </p:sp>
      <p:sp>
        <p:nvSpPr>
          <p:cNvPr id="29" name="Номер слайда 28"/>
          <p:cNvSpPr>
            <a:spLocks noGrp="1"/>
          </p:cNvSpPr>
          <p:nvPr>
            <p:ph type="sldNum" sz="quarter" idx="12"/>
          </p:nvPr>
        </p:nvSpPr>
        <p:spPr/>
        <p:txBody>
          <a:bodyPr lIns="0" tIns="0" rIns="0" bIns="0">
            <a:noAutofit/>
          </a:bodyPr>
          <a:lstStyle>
            <a:lvl1pPr>
              <a:defRPr sz="1400">
                <a:solidFill>
                  <a:srgbClr val="FFFFFF"/>
                </a:solidFill>
              </a:defRPr>
            </a:lvl1pPr>
          </a:lstStyle>
          <a:p>
            <a:fld id="{D7FDE974-87D1-4A79-B0B3-A1DDE11A7319}" type="slidenum">
              <a:rPr lang="ru-RU" smtClean="0"/>
              <a:t>‹#›</a:t>
            </a:fld>
            <a:endParaRPr lang="ru-RU"/>
          </a:p>
        </p:txBody>
      </p:sp>
      <p:sp>
        <p:nvSpPr>
          <p:cNvPr id="7" name="Прямоугольник 6"/>
          <p:cNvSpPr/>
          <p:nvPr/>
        </p:nvSpPr>
        <p:spPr>
          <a:xfrm>
            <a:off x="62931" y="1449303"/>
            <a:ext cx="9021537" cy="1527349"/>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Прямоугольник 9"/>
          <p:cNvSpPr/>
          <p:nvPr/>
        </p:nvSpPr>
        <p:spPr>
          <a:xfrm>
            <a:off x="62931" y="1396720"/>
            <a:ext cx="9021537" cy="120580"/>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Прямоугольник 10"/>
          <p:cNvSpPr/>
          <p:nvPr/>
        </p:nvSpPr>
        <p:spPr>
          <a:xfrm>
            <a:off x="62931" y="2976649"/>
            <a:ext cx="9021537" cy="110532"/>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Заголовок 7"/>
          <p:cNvSpPr>
            <a:spLocks noGrp="1"/>
          </p:cNvSpPr>
          <p:nvPr>
            <p:ph type="ctrTitle"/>
          </p:nvPr>
        </p:nvSpPr>
        <p:spPr>
          <a:xfrm>
            <a:off x="457200" y="1505930"/>
            <a:ext cx="8229600" cy="1470025"/>
          </a:xfrm>
        </p:spPr>
        <p:txBody>
          <a:bodyPr anchor="ctr"/>
          <a:lstStyle>
            <a:lvl1pPr algn="ctr">
              <a:defRPr lang="en-US" dirty="0">
                <a:solidFill>
                  <a:srgbClr val="FFFFFF"/>
                </a:solidFill>
              </a:defRPr>
            </a:lvl1pPr>
          </a:lstStyle>
          <a:p>
            <a:r>
              <a:rPr kumimoji="0" lang="ru-RU" smtClean="0"/>
              <a:t>Образец заголовка</a:t>
            </a:r>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DBCAFF78-CB22-43F7-AEE2-D37CF905F529}" type="datetimeFigureOut">
              <a:rPr lang="ru-RU" smtClean="0"/>
              <a:t>07.03.2015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D7FDE974-87D1-4A79-B0B3-A1DDE11A7319}"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41"/>
            <a:ext cx="201168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914400" y="274640"/>
            <a:ext cx="55626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DBCAFF78-CB22-43F7-AEE2-D37CF905F529}" type="datetimeFigureOut">
              <a:rPr lang="ru-RU" smtClean="0"/>
              <a:t>07.03.2015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D7FDE974-87D1-4A79-B0B3-A1DDE11A7319}"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4" name="Дата 3"/>
          <p:cNvSpPr>
            <a:spLocks noGrp="1"/>
          </p:cNvSpPr>
          <p:nvPr>
            <p:ph type="dt" sz="half" idx="10"/>
          </p:nvPr>
        </p:nvSpPr>
        <p:spPr/>
        <p:txBody>
          <a:bodyPr/>
          <a:lstStyle/>
          <a:p>
            <a:fld id="{DBCAFF78-CB22-43F7-AEE2-D37CF905F529}" type="datetimeFigureOut">
              <a:rPr lang="ru-RU" smtClean="0"/>
              <a:t>07.03.2015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D7FDE974-87D1-4A79-B0B3-A1DDE11A7319}" type="slidenum">
              <a:rPr lang="ru-RU" smtClean="0"/>
              <a:t>‹#›</a:t>
            </a:fld>
            <a:endParaRPr lang="ru-RU"/>
          </a:p>
        </p:txBody>
      </p:sp>
      <p:sp>
        <p:nvSpPr>
          <p:cNvPr id="8" name="Содержимое 7"/>
          <p:cNvSpPr>
            <a:spLocks noGrp="1"/>
          </p:cNvSpPr>
          <p:nvPr>
            <p:ph sz="quarter" idx="1"/>
          </p:nvPr>
        </p:nvSpPr>
        <p:spPr>
          <a:xfrm>
            <a:off x="914400" y="1447800"/>
            <a:ext cx="7772400" cy="4572000"/>
          </a:xfrm>
        </p:spPr>
        <p:txBody>
          <a:bodyPr vert="horz"/>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sp>
        <p:nvSpPr>
          <p:cNvPr id="11" name="Прямоугольник 10"/>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0" name="Скругленный прямоугольник 9"/>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3">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Заголовок 1"/>
          <p:cNvSpPr>
            <a:spLocks noGrp="1"/>
          </p:cNvSpPr>
          <p:nvPr>
            <p:ph type="title"/>
          </p:nvPr>
        </p:nvSpPr>
        <p:spPr>
          <a:xfrm>
            <a:off x="722313" y="952500"/>
            <a:ext cx="7772400" cy="1362075"/>
          </a:xfrm>
        </p:spPr>
        <p:txBody>
          <a:bodyPr anchor="b" anchorCtr="0"/>
          <a:lstStyle>
            <a:lvl1pPr algn="l">
              <a:buNone/>
              <a:defRPr sz="4000" b="0" cap="none"/>
            </a:lvl1pPr>
          </a:lstStyle>
          <a:p>
            <a:r>
              <a:rPr kumimoji="0" lang="ru-RU" smtClean="0"/>
              <a:t>Образец заголовка</a:t>
            </a:r>
            <a:endParaRPr kumimoji="0" lang="en-US"/>
          </a:p>
        </p:txBody>
      </p:sp>
      <p:sp>
        <p:nvSpPr>
          <p:cNvPr id="3" name="Текст 2"/>
          <p:cNvSpPr>
            <a:spLocks noGrp="1"/>
          </p:cNvSpPr>
          <p:nvPr>
            <p:ph type="body" idx="1"/>
          </p:nvPr>
        </p:nvSpPr>
        <p:spPr>
          <a:xfrm>
            <a:off x="722313" y="2547938"/>
            <a:ext cx="7772400" cy="1338262"/>
          </a:xfrm>
        </p:spPr>
        <p:txBody>
          <a:bodyPr anchor="t" anchorCtr="0"/>
          <a:lstStyle>
            <a:lvl1pPr marL="0" indent="0">
              <a:buNone/>
              <a:defRPr sz="24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p>
            <a:fld id="{DBCAFF78-CB22-43F7-AEE2-D37CF905F529}" type="datetimeFigureOut">
              <a:rPr lang="ru-RU" smtClean="0"/>
              <a:t>07.03.2015</a:t>
            </a:fld>
            <a:endParaRPr lang="ru-RU"/>
          </a:p>
        </p:txBody>
      </p:sp>
      <p:sp>
        <p:nvSpPr>
          <p:cNvPr id="5" name="Нижний колонтитул 4"/>
          <p:cNvSpPr>
            <a:spLocks noGrp="1"/>
          </p:cNvSpPr>
          <p:nvPr>
            <p:ph type="ftr" sz="quarter" idx="11"/>
          </p:nvPr>
        </p:nvSpPr>
        <p:spPr>
          <a:xfrm>
            <a:off x="800100" y="6172200"/>
            <a:ext cx="4000500" cy="457200"/>
          </a:xfrm>
        </p:spPr>
        <p:txBody>
          <a:bodyPr/>
          <a:lstStyle/>
          <a:p>
            <a:endParaRPr lang="ru-RU"/>
          </a:p>
        </p:txBody>
      </p:sp>
      <p:sp>
        <p:nvSpPr>
          <p:cNvPr id="7" name="Прямоугольник 6"/>
          <p:cNvSpPr/>
          <p:nvPr/>
        </p:nvSpPr>
        <p:spPr>
          <a:xfrm flipV="1">
            <a:off x="69412" y="2376830"/>
            <a:ext cx="9013515"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Прямоугольник 7"/>
          <p:cNvSpPr/>
          <p:nvPr/>
        </p:nvSpPr>
        <p:spPr>
          <a:xfrm>
            <a:off x="69146" y="2341475"/>
            <a:ext cx="9013781"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Прямоугольник 8"/>
          <p:cNvSpPr/>
          <p:nvPr/>
        </p:nvSpPr>
        <p:spPr>
          <a:xfrm>
            <a:off x="68306" y="2468880"/>
            <a:ext cx="9014621" cy="45720"/>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Номер слайда 5"/>
          <p:cNvSpPr>
            <a:spLocks noGrp="1"/>
          </p:cNvSpPr>
          <p:nvPr>
            <p:ph type="sldNum" sz="quarter" idx="12"/>
          </p:nvPr>
        </p:nvSpPr>
        <p:spPr>
          <a:xfrm>
            <a:off x="146304" y="6208776"/>
            <a:ext cx="457200" cy="457200"/>
          </a:xfrm>
        </p:spPr>
        <p:txBody>
          <a:bodyPr/>
          <a:lstStyle/>
          <a:p>
            <a:fld id="{D7FDE974-87D1-4A79-B0B3-A1DDE11A7319}" type="slidenum">
              <a:rPr lang="ru-RU" smtClean="0"/>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5" name="Дата 4"/>
          <p:cNvSpPr>
            <a:spLocks noGrp="1"/>
          </p:cNvSpPr>
          <p:nvPr>
            <p:ph type="dt" sz="half" idx="10"/>
          </p:nvPr>
        </p:nvSpPr>
        <p:spPr/>
        <p:txBody>
          <a:bodyPr/>
          <a:lstStyle/>
          <a:p>
            <a:fld id="{DBCAFF78-CB22-43F7-AEE2-D37CF905F529}" type="datetimeFigureOut">
              <a:rPr lang="ru-RU" smtClean="0"/>
              <a:t>07.03.2015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D7FDE974-87D1-4A79-B0B3-A1DDE11A7319}" type="slidenum">
              <a:rPr lang="ru-RU" smtClean="0"/>
              <a:t>‹#›</a:t>
            </a:fld>
            <a:endParaRPr lang="ru-RU"/>
          </a:p>
        </p:txBody>
      </p:sp>
      <p:sp>
        <p:nvSpPr>
          <p:cNvPr id="9" name="Содержимое 8"/>
          <p:cNvSpPr>
            <a:spLocks noGrp="1"/>
          </p:cNvSpPr>
          <p:nvPr>
            <p:ph sz="quarter" idx="1"/>
          </p:nvPr>
        </p:nvSpPr>
        <p:spPr>
          <a:xfrm>
            <a:off x="914400" y="1447800"/>
            <a:ext cx="3749040" cy="4572000"/>
          </a:xfrm>
        </p:spPr>
        <p:txBody>
          <a:bodyPr vert="horz"/>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1" name="Содержимое 10"/>
          <p:cNvSpPr>
            <a:spLocks noGrp="1"/>
          </p:cNvSpPr>
          <p:nvPr>
            <p:ph sz="quarter" idx="2"/>
          </p:nvPr>
        </p:nvSpPr>
        <p:spPr>
          <a:xfrm>
            <a:off x="4933950" y="1447800"/>
            <a:ext cx="3749040" cy="4572000"/>
          </a:xfrm>
        </p:spPr>
        <p:txBody>
          <a:bodyPr vert="horz"/>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14400" y="273050"/>
            <a:ext cx="7772400" cy="1143000"/>
          </a:xfrm>
        </p:spPr>
        <p:txBody>
          <a:bodyPr anchor="b" anchorCtr="0"/>
          <a:lstStyle>
            <a:lvl1pPr>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9144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9530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7" name="Дата 6"/>
          <p:cNvSpPr>
            <a:spLocks noGrp="1"/>
          </p:cNvSpPr>
          <p:nvPr>
            <p:ph type="dt" sz="half" idx="10"/>
          </p:nvPr>
        </p:nvSpPr>
        <p:spPr/>
        <p:txBody>
          <a:bodyPr/>
          <a:lstStyle/>
          <a:p>
            <a:fld id="{DBCAFF78-CB22-43F7-AEE2-D37CF905F529}" type="datetimeFigureOut">
              <a:rPr lang="ru-RU" smtClean="0"/>
              <a:t>07.03.2015</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D7FDE974-87D1-4A79-B0B3-A1DDE11A7319}" type="slidenum">
              <a:rPr lang="ru-RU" smtClean="0"/>
              <a:t>‹#›</a:t>
            </a:fld>
            <a:endParaRPr lang="ru-RU"/>
          </a:p>
        </p:txBody>
      </p:sp>
      <p:sp>
        <p:nvSpPr>
          <p:cNvPr id="11" name="Содержимое 10"/>
          <p:cNvSpPr>
            <a:spLocks noGrp="1"/>
          </p:cNvSpPr>
          <p:nvPr>
            <p:ph sz="half" idx="2"/>
          </p:nvPr>
        </p:nvSpPr>
        <p:spPr>
          <a:xfrm>
            <a:off x="914400" y="2247900"/>
            <a:ext cx="3733800" cy="3886200"/>
          </a:xfrm>
        </p:spPr>
        <p:txBody>
          <a:bodyPr vert="horz"/>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3" name="Содержимое 12"/>
          <p:cNvSpPr>
            <a:spLocks noGrp="1"/>
          </p:cNvSpPr>
          <p:nvPr>
            <p:ph sz="half" idx="4"/>
          </p:nvPr>
        </p:nvSpPr>
        <p:spPr>
          <a:xfrm>
            <a:off x="4953000" y="2247900"/>
            <a:ext cx="3733800" cy="3886200"/>
          </a:xfrm>
        </p:spPr>
        <p:txBody>
          <a:bodyPr vert="horz"/>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p>
            <a:fld id="{DBCAFF78-CB22-43F7-AEE2-D37CF905F529}" type="datetimeFigureOut">
              <a:rPr lang="ru-RU" smtClean="0"/>
              <a:t>07.03.2015</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D7FDE974-87D1-4A79-B0B3-A1DDE11A7319}" type="slidenum">
              <a:rPr lang="ru-RU" smtClean="0"/>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DBCAFF78-CB22-43F7-AEE2-D37CF905F529}" type="datetimeFigureOut">
              <a:rPr lang="ru-RU" smtClean="0"/>
              <a:t>07.03.2015</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D7FDE974-87D1-4A79-B0B3-A1DDE11A7319}"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8" name="Прямоугольник 7"/>
          <p:cNvSpPr/>
          <p:nvPr/>
        </p:nvSpPr>
        <p:spPr>
          <a:xfrm>
            <a:off x="0" y="0"/>
            <a:ext cx="9144000" cy="6858000"/>
          </a:xfrm>
          <a:prstGeom prst="rect">
            <a:avLst/>
          </a:prstGeom>
          <a:solidFill>
            <a:srgbClr val="FFFFFF"/>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9" name="Скругленный прямоугольник 8"/>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Заголовок 1"/>
          <p:cNvSpPr>
            <a:spLocks noGrp="1"/>
          </p:cNvSpPr>
          <p:nvPr>
            <p:ph type="title"/>
          </p:nvPr>
        </p:nvSpPr>
        <p:spPr>
          <a:xfrm>
            <a:off x="914400" y="273050"/>
            <a:ext cx="7772400" cy="1143000"/>
          </a:xfrm>
        </p:spPr>
        <p:txBody>
          <a:bodyPr anchor="b" anchorCtr="0"/>
          <a:lstStyle>
            <a:lvl1pPr algn="l">
              <a:buNone/>
              <a:defRPr sz="4000" b="0"/>
            </a:lvl1pPr>
          </a:lstStyle>
          <a:p>
            <a:r>
              <a:rPr kumimoji="0" lang="ru-RU" smtClean="0"/>
              <a:t>Образец заголовка</a:t>
            </a:r>
            <a:endParaRPr kumimoji="0" lang="en-US"/>
          </a:p>
        </p:txBody>
      </p:sp>
      <p:sp>
        <p:nvSpPr>
          <p:cNvPr id="3" name="Текст 2"/>
          <p:cNvSpPr>
            <a:spLocks noGrp="1"/>
          </p:cNvSpPr>
          <p:nvPr>
            <p:ph type="body" idx="2"/>
          </p:nvPr>
        </p:nvSpPr>
        <p:spPr>
          <a:xfrm>
            <a:off x="914400" y="1600200"/>
            <a:ext cx="1905000" cy="4495800"/>
          </a:xfrm>
        </p:spPr>
        <p:txBody>
          <a:bodyPr/>
          <a:lstStyle>
            <a:lvl1pPr marL="0" indent="0">
              <a:buNone/>
              <a:defRPr sz="18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p:txBody>
          <a:bodyPr/>
          <a:lstStyle/>
          <a:p>
            <a:fld id="{DBCAFF78-CB22-43F7-AEE2-D37CF905F529}" type="datetimeFigureOut">
              <a:rPr lang="ru-RU" smtClean="0"/>
              <a:t>07.03.2015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D7FDE974-87D1-4A79-B0B3-A1DDE11A7319}" type="slidenum">
              <a:rPr lang="ru-RU" smtClean="0"/>
              <a:t>‹#›</a:t>
            </a:fld>
            <a:endParaRPr lang="ru-RU"/>
          </a:p>
        </p:txBody>
      </p:sp>
      <p:sp>
        <p:nvSpPr>
          <p:cNvPr id="11" name="Содержимое 10"/>
          <p:cNvSpPr>
            <a:spLocks noGrp="1"/>
          </p:cNvSpPr>
          <p:nvPr>
            <p:ph sz="quarter" idx="1"/>
          </p:nvPr>
        </p:nvSpPr>
        <p:spPr>
          <a:xfrm>
            <a:off x="2971800" y="1600200"/>
            <a:ext cx="5715000" cy="4495800"/>
          </a:xfrm>
        </p:spPr>
        <p:txBody>
          <a:bodyPr vert="horz"/>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14400" y="4900550"/>
            <a:ext cx="7315200" cy="522288"/>
          </a:xfrm>
        </p:spPr>
        <p:txBody>
          <a:bodyPr anchor="ctr">
            <a:noAutofit/>
          </a:bodyPr>
          <a:lstStyle>
            <a:lvl1pPr algn="l">
              <a:buNone/>
              <a:defRPr sz="2800" b="0"/>
            </a:lvl1pPr>
          </a:lstStyle>
          <a:p>
            <a:r>
              <a:rPr kumimoji="0" lang="ru-RU" smtClean="0"/>
              <a:t>Образец заголовка</a:t>
            </a:r>
            <a:endParaRPr kumimoji="0" lang="en-US"/>
          </a:p>
        </p:txBody>
      </p:sp>
      <p:sp>
        <p:nvSpPr>
          <p:cNvPr id="4" name="Текст 3"/>
          <p:cNvSpPr>
            <a:spLocks noGrp="1"/>
          </p:cNvSpPr>
          <p:nvPr>
            <p:ph type="body" sz="half" idx="2"/>
          </p:nvPr>
        </p:nvSpPr>
        <p:spPr>
          <a:xfrm>
            <a:off x="914400" y="5445825"/>
            <a:ext cx="7315200" cy="685800"/>
          </a:xfrm>
        </p:spPr>
        <p:txBody>
          <a:bodyPr/>
          <a:lstStyle>
            <a:lvl1pPr marL="0" indent="0">
              <a:buFontTx/>
              <a:buNone/>
              <a:defRPr sz="16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p:txBody>
          <a:bodyPr/>
          <a:lstStyle/>
          <a:p>
            <a:fld id="{DBCAFF78-CB22-43F7-AEE2-D37CF905F529}" type="datetimeFigureOut">
              <a:rPr lang="ru-RU" smtClean="0"/>
              <a:t>07.03.2015</a:t>
            </a:fld>
            <a:endParaRPr lang="ru-RU"/>
          </a:p>
        </p:txBody>
      </p:sp>
      <p:sp>
        <p:nvSpPr>
          <p:cNvPr id="6" name="Нижний колонтитул 5"/>
          <p:cNvSpPr>
            <a:spLocks noGrp="1"/>
          </p:cNvSpPr>
          <p:nvPr>
            <p:ph type="ftr" sz="quarter" idx="11"/>
          </p:nvPr>
        </p:nvSpPr>
        <p:spPr>
          <a:xfrm>
            <a:off x="914400" y="6172200"/>
            <a:ext cx="3886200" cy="457200"/>
          </a:xfrm>
        </p:spPr>
        <p:txBody>
          <a:bodyPr/>
          <a:lstStyle/>
          <a:p>
            <a:endParaRPr lang="ru-RU"/>
          </a:p>
        </p:txBody>
      </p:sp>
      <p:sp>
        <p:nvSpPr>
          <p:cNvPr id="7" name="Номер слайда 6"/>
          <p:cNvSpPr>
            <a:spLocks noGrp="1"/>
          </p:cNvSpPr>
          <p:nvPr>
            <p:ph type="sldNum" sz="quarter" idx="12"/>
          </p:nvPr>
        </p:nvSpPr>
        <p:spPr>
          <a:xfrm>
            <a:off x="146304" y="6208776"/>
            <a:ext cx="457200" cy="457200"/>
          </a:xfrm>
        </p:spPr>
        <p:txBody>
          <a:bodyPr/>
          <a:lstStyle/>
          <a:p>
            <a:fld id="{D7FDE974-87D1-4A79-B0B3-A1DDE11A7319}" type="slidenum">
              <a:rPr lang="ru-RU" smtClean="0"/>
              <a:t>‹#›</a:t>
            </a:fld>
            <a:endParaRPr lang="ru-RU"/>
          </a:p>
        </p:txBody>
      </p:sp>
      <p:sp>
        <p:nvSpPr>
          <p:cNvPr id="11" name="Прямоугольник 10"/>
          <p:cNvSpPr/>
          <p:nvPr/>
        </p:nvSpPr>
        <p:spPr>
          <a:xfrm flipV="1">
            <a:off x="68307" y="4683555"/>
            <a:ext cx="9006840"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Прямоугольник 11"/>
          <p:cNvSpPr/>
          <p:nvPr/>
        </p:nvSpPr>
        <p:spPr>
          <a:xfrm>
            <a:off x="68508" y="4650474"/>
            <a:ext cx="9006639"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Прямоугольник 12"/>
          <p:cNvSpPr/>
          <p:nvPr/>
        </p:nvSpPr>
        <p:spPr>
          <a:xfrm>
            <a:off x="68510" y="4773224"/>
            <a:ext cx="9006637" cy="48807"/>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 name="Рисунок 2"/>
          <p:cNvSpPr>
            <a:spLocks noGrp="1"/>
          </p:cNvSpPr>
          <p:nvPr>
            <p:ph type="pic" idx="1"/>
          </p:nvPr>
        </p:nvSpPr>
        <p:spPr>
          <a:xfrm>
            <a:off x="68308" y="66675"/>
            <a:ext cx="9001873" cy="4581525"/>
          </a:xfrm>
          <a:prstGeom prst="round2SameRect">
            <a:avLst>
              <a:gd name="adj1" fmla="val 7101"/>
              <a:gd name="adj2" fmla="val 0"/>
            </a:avLst>
          </a:prstGeom>
          <a:solidFill>
            <a:schemeClr val="bg2"/>
          </a:solidFill>
          <a:ln w="6350">
            <a:solidFill>
              <a:schemeClr val="tx1"/>
            </a:solidFill>
          </a:ln>
        </p:spPr>
        <p:txBody>
          <a:bodyPr/>
          <a:lstStyle>
            <a:lvl1pPr marL="0" indent="0">
              <a:buNone/>
              <a:defRPr sz="3200"/>
            </a:lvl1pPr>
          </a:lstStyle>
          <a:p>
            <a:r>
              <a:rPr kumimoji="0" lang="ru-RU" smtClean="0"/>
              <a:t>Вставка рисунка</a:t>
            </a:r>
            <a:endParaRPr kumimoji="0"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9" name="Прямоугольник 8"/>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8" name="Скругленный прямоугольник 7"/>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2" name="Заголовок 21"/>
          <p:cNvSpPr>
            <a:spLocks noGrp="1"/>
          </p:cNvSpPr>
          <p:nvPr>
            <p:ph type="title"/>
          </p:nvPr>
        </p:nvSpPr>
        <p:spPr>
          <a:xfrm>
            <a:off x="914400" y="274638"/>
            <a:ext cx="7772400" cy="1143000"/>
          </a:xfrm>
          <a:prstGeom prst="rect">
            <a:avLst/>
          </a:prstGeom>
        </p:spPr>
        <p:txBody>
          <a:bodyPr bIns="91440" anchor="b" anchorCtr="0">
            <a:normAutofit/>
          </a:bodyPr>
          <a:lstStyle/>
          <a:p>
            <a:r>
              <a:rPr kumimoji="0" lang="ru-RU" smtClean="0"/>
              <a:t>Образец заголовка</a:t>
            </a:r>
            <a:endParaRPr kumimoji="0" lang="en-US"/>
          </a:p>
        </p:txBody>
      </p:sp>
      <p:sp>
        <p:nvSpPr>
          <p:cNvPr id="13" name="Текст 12"/>
          <p:cNvSpPr>
            <a:spLocks noGrp="1"/>
          </p:cNvSpPr>
          <p:nvPr>
            <p:ph type="body" idx="1"/>
          </p:nvPr>
        </p:nvSpPr>
        <p:spPr>
          <a:xfrm>
            <a:off x="914400" y="1447800"/>
            <a:ext cx="7772400" cy="4572000"/>
          </a:xfrm>
          <a:prstGeom prst="rect">
            <a:avLst/>
          </a:prstGeom>
        </p:spPr>
        <p:txBody>
          <a:bodyPr>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4" name="Дата 13"/>
          <p:cNvSpPr>
            <a:spLocks noGrp="1"/>
          </p:cNvSpPr>
          <p:nvPr>
            <p:ph type="dt" sz="half" idx="2"/>
          </p:nvPr>
        </p:nvSpPr>
        <p:spPr>
          <a:xfrm>
            <a:off x="6172200" y="6191250"/>
            <a:ext cx="2476500" cy="476250"/>
          </a:xfrm>
          <a:prstGeom prst="rect">
            <a:avLst/>
          </a:prstGeom>
        </p:spPr>
        <p:txBody>
          <a:bodyPr anchor="ctr" anchorCtr="0"/>
          <a:lstStyle>
            <a:lvl1pPr algn="r" eaLnBrk="1" latinLnBrk="0" hangingPunct="1">
              <a:defRPr kumimoji="0" sz="1400">
                <a:solidFill>
                  <a:schemeClr val="tx2"/>
                </a:solidFill>
              </a:defRPr>
            </a:lvl1pPr>
          </a:lstStyle>
          <a:p>
            <a:fld id="{DBCAFF78-CB22-43F7-AEE2-D37CF905F529}" type="datetimeFigureOut">
              <a:rPr lang="ru-RU" smtClean="0"/>
              <a:t>07.03.2015</a:t>
            </a:fld>
            <a:endParaRPr lang="ru-RU"/>
          </a:p>
        </p:txBody>
      </p:sp>
      <p:sp>
        <p:nvSpPr>
          <p:cNvPr id="3" name="Нижний колонтитул 2"/>
          <p:cNvSpPr>
            <a:spLocks noGrp="1"/>
          </p:cNvSpPr>
          <p:nvPr>
            <p:ph type="ftr" sz="quarter" idx="3"/>
          </p:nvPr>
        </p:nvSpPr>
        <p:spPr>
          <a:xfrm>
            <a:off x="914400" y="6172200"/>
            <a:ext cx="3962400" cy="457200"/>
          </a:xfrm>
          <a:prstGeom prst="rect">
            <a:avLst/>
          </a:prstGeom>
        </p:spPr>
        <p:txBody>
          <a:bodyPr anchor="ctr" anchorCtr="0"/>
          <a:lstStyle>
            <a:lvl1pPr eaLnBrk="1" latinLnBrk="0" hangingPunct="1">
              <a:defRPr kumimoji="0" sz="1400">
                <a:solidFill>
                  <a:schemeClr val="tx2"/>
                </a:solidFill>
              </a:defRPr>
            </a:lvl1pPr>
          </a:lstStyle>
          <a:p>
            <a:endParaRPr lang="ru-RU"/>
          </a:p>
        </p:txBody>
      </p:sp>
      <p:sp>
        <p:nvSpPr>
          <p:cNvPr id="23" name="Номер слайда 22"/>
          <p:cNvSpPr>
            <a:spLocks noGrp="1"/>
          </p:cNvSpPr>
          <p:nvPr>
            <p:ph type="sldNum" sz="quarter" idx="4"/>
          </p:nvPr>
        </p:nvSpPr>
        <p:spPr>
          <a:xfrm>
            <a:off x="146304" y="6210300"/>
            <a:ext cx="457200" cy="457200"/>
          </a:xfrm>
          <a:prstGeom prst="ellipse">
            <a:avLst/>
          </a:prstGeom>
          <a:solidFill>
            <a:schemeClr val="accent1"/>
          </a:solidFill>
        </p:spPr>
        <p:txBody>
          <a:bodyPr wrap="none" lIns="0" tIns="0" rIns="0" bIns="0" anchor="ctr" anchorCtr="1">
            <a:noAutofit/>
          </a:bodyPr>
          <a:lstStyle>
            <a:lvl1pPr algn="ctr" eaLnBrk="1" latinLnBrk="0" hangingPunct="1">
              <a:defRPr kumimoji="0" sz="1400">
                <a:solidFill>
                  <a:srgbClr val="FFFFFF"/>
                </a:solidFill>
                <a:latin typeface="+mj-lt"/>
                <a:ea typeface="+mj-ea"/>
                <a:cs typeface="+mj-cs"/>
              </a:defRPr>
            </a:lvl1pPr>
          </a:lstStyle>
          <a:p>
            <a:fld id="{D7FDE974-87D1-4A79-B0B3-A1DDE11A7319}" type="slidenum">
              <a:rPr lang="ru-RU" smtClean="0"/>
              <a:t>‹#›</a:t>
            </a:fld>
            <a:endParaRPr lang="ru-RU"/>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rtl="0" eaLnBrk="1" latinLnBrk="0" hangingPunct="1">
        <a:spcBef>
          <a:spcPct val="0"/>
        </a:spcBef>
        <a:buNone/>
        <a:defRPr kumimoji="0" sz="4000" kern="1200">
          <a:solidFill>
            <a:schemeClr val="tx2"/>
          </a:solidFill>
          <a:latin typeface="+mj-lt"/>
          <a:ea typeface="+mj-ea"/>
          <a:cs typeface="+mj-cs"/>
        </a:defRPr>
      </a:lvl1pPr>
    </p:titleStyle>
    <p:bodyStyle>
      <a:lvl1pPr marL="274320" indent="-274320" algn="l" rtl="0" eaLnBrk="1" latinLnBrk="0" hangingPunct="1">
        <a:spcBef>
          <a:spcPts val="580"/>
        </a:spcBef>
        <a:buClr>
          <a:schemeClr val="accent1"/>
        </a:buClr>
        <a:buSzPct val="85000"/>
        <a:buFont typeface="Wingdings 2"/>
        <a:buChar char=""/>
        <a:defRPr kumimoji="0" sz="2600" kern="1200">
          <a:solidFill>
            <a:schemeClr val="tx1"/>
          </a:solidFill>
          <a:latin typeface="+mn-lt"/>
          <a:ea typeface="+mn-ea"/>
          <a:cs typeface="+mn-cs"/>
        </a:defRPr>
      </a:lvl1pPr>
      <a:lvl2pPr marL="548640" indent="-228600" algn="l" rtl="0" eaLnBrk="1" latinLnBrk="0" hangingPunct="1">
        <a:spcBef>
          <a:spcPts val="370"/>
        </a:spcBef>
        <a:buClr>
          <a:schemeClr val="accent2"/>
        </a:buClr>
        <a:buSzPct val="85000"/>
        <a:buFont typeface="Wingdings 2"/>
        <a:buChar char=""/>
        <a:defRPr kumimoji="0" sz="2400" kern="1200">
          <a:solidFill>
            <a:schemeClr val="tx1"/>
          </a:solidFill>
          <a:latin typeface="+mn-lt"/>
          <a:ea typeface="+mn-ea"/>
          <a:cs typeface="+mn-cs"/>
        </a:defRPr>
      </a:lvl2pPr>
      <a:lvl3pPr marL="822960" indent="-228600" algn="l" rtl="0" eaLnBrk="1" latinLnBrk="0" hangingPunct="1">
        <a:spcBef>
          <a:spcPts val="370"/>
        </a:spcBef>
        <a:buClr>
          <a:schemeClr val="accent1">
            <a:tint val="60000"/>
          </a:schemeClr>
        </a:buClr>
        <a:buSzPct val="8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ts val="370"/>
        </a:spcBef>
        <a:buClr>
          <a:schemeClr val="accent3"/>
        </a:buClr>
        <a:buSzPct val="80000"/>
        <a:buFont typeface="Wingdings 2"/>
        <a:buChar char=""/>
        <a:defRPr kumimoji="0" sz="2000" kern="1200">
          <a:solidFill>
            <a:schemeClr val="tx1"/>
          </a:solidFill>
          <a:latin typeface="+mn-lt"/>
          <a:ea typeface="+mn-ea"/>
          <a:cs typeface="+mn-cs"/>
        </a:defRPr>
      </a:lvl4pPr>
      <a:lvl5pPr marL="1371600" indent="-228600" algn="l" rtl="0" eaLnBrk="1" latinLnBrk="0" hangingPunct="1">
        <a:spcBef>
          <a:spcPts val="370"/>
        </a:spcBef>
        <a:buClr>
          <a:schemeClr val="accent3"/>
        </a:buClr>
        <a:buFontTx/>
        <a:buChar char="o"/>
        <a:defRPr kumimoji="0" sz="2000" kern="1200">
          <a:solidFill>
            <a:schemeClr val="tx1"/>
          </a:solidFill>
          <a:latin typeface="+mn-lt"/>
          <a:ea typeface="+mn-ea"/>
          <a:cs typeface="+mn-cs"/>
        </a:defRPr>
      </a:lvl5pPr>
      <a:lvl6pPr marL="1645920" indent="-228600" algn="l" rtl="0" eaLnBrk="1" latinLnBrk="0" hangingPunct="1">
        <a:spcBef>
          <a:spcPts val="370"/>
        </a:spcBef>
        <a:buClr>
          <a:schemeClr val="accent3"/>
        </a:buClr>
        <a:buChar char="•"/>
        <a:defRPr kumimoji="0" sz="1800" kern="1200" baseline="0">
          <a:solidFill>
            <a:schemeClr val="tx1"/>
          </a:solidFill>
          <a:latin typeface="+mn-lt"/>
          <a:ea typeface="+mn-ea"/>
          <a:cs typeface="+mn-cs"/>
        </a:defRPr>
      </a:lvl6pPr>
      <a:lvl7pPr marL="1920240" indent="-228600" algn="l" rtl="0" eaLnBrk="1" latinLnBrk="0" hangingPunct="1">
        <a:spcBef>
          <a:spcPts val="370"/>
        </a:spcBef>
        <a:buClr>
          <a:schemeClr val="accent2"/>
        </a:buClr>
        <a:buChar char="•"/>
        <a:defRPr kumimoji="0" sz="1800" kern="1200">
          <a:solidFill>
            <a:schemeClr val="tx1"/>
          </a:solidFill>
          <a:latin typeface="+mn-lt"/>
          <a:ea typeface="+mn-ea"/>
          <a:cs typeface="+mn-cs"/>
        </a:defRPr>
      </a:lvl7pPr>
      <a:lvl8pPr marL="2194560" indent="-228600" algn="l" rtl="0" eaLnBrk="1" latinLnBrk="0" hangingPunct="1">
        <a:spcBef>
          <a:spcPts val="370"/>
        </a:spcBef>
        <a:buClr>
          <a:schemeClr val="accent1">
            <a:tint val="60000"/>
          </a:schemeClr>
        </a:buClr>
        <a:buChar char="•"/>
        <a:defRPr kumimoji="0" sz="1800" kern="1200">
          <a:solidFill>
            <a:schemeClr val="tx1"/>
          </a:solidFill>
          <a:latin typeface="+mn-lt"/>
          <a:ea typeface="+mn-ea"/>
          <a:cs typeface="+mn-cs"/>
        </a:defRPr>
      </a:lvl8pPr>
      <a:lvl9pPr marL="2468880" indent="-228600" algn="l" rtl="0" eaLnBrk="1" latinLnBrk="0" hangingPunct="1">
        <a:spcBef>
          <a:spcPts val="370"/>
        </a:spcBef>
        <a:buClr>
          <a:schemeClr val="accent2">
            <a:tint val="60000"/>
          </a:schemeClr>
        </a:buClr>
        <a:buChar char="•"/>
        <a:defRPr kumimoji="0" sz="18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4.xml"/><Relationship Id="rId5" Type="http://schemas.openxmlformats.org/officeDocument/2006/relationships/image" Target="../media/image12.jpeg"/><Relationship Id="rId4" Type="http://schemas.openxmlformats.org/officeDocument/2006/relationships/image" Target="../media/image11.jpeg"/></Relationships>
</file>

<file path=ppt/slides/_rels/slide12.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8.xml"/><Relationship Id="rId4" Type="http://schemas.openxmlformats.org/officeDocument/2006/relationships/image" Target="../media/image15.jpeg"/></Relationships>
</file>

<file path=ppt/slides/_rels/slide13.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3" Type="http://schemas.openxmlformats.org/officeDocument/2006/relationships/hyperlink" Target="http://www.biography.com/people/jack-london-9385499?page=1" TargetMode="External"/><Relationship Id="rId2" Type="http://schemas.openxmlformats.org/officeDocument/2006/relationships/hyperlink" Target="http://englishstory.ru/jack-london-the-biography.html/2" TargetMode="External"/><Relationship Id="rId1" Type="http://schemas.openxmlformats.org/officeDocument/2006/relationships/slideLayout" Target="../slideLayouts/slideLayout6.xml"/><Relationship Id="rId4" Type="http://schemas.openxmlformats.org/officeDocument/2006/relationships/hyperlink" Target="http://www.kirjasto.sci.fi/jlondon.htm"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p:txBody>
          <a:bodyPr>
            <a:normAutofit/>
          </a:bodyPr>
          <a:lstStyle/>
          <a:p>
            <a:pPr algn="r"/>
            <a:r>
              <a:rPr lang="ru-RU" sz="2000" dirty="0" smtClean="0">
                <a:solidFill>
                  <a:srgbClr val="C00000"/>
                </a:solidFill>
              </a:rPr>
              <a:t>Учитель  английского языка </a:t>
            </a:r>
          </a:p>
          <a:p>
            <a:pPr algn="r"/>
            <a:r>
              <a:rPr lang="ru-RU" sz="2000" dirty="0" smtClean="0">
                <a:solidFill>
                  <a:srgbClr val="C00000"/>
                </a:solidFill>
              </a:rPr>
              <a:t>МОУ СОШ №124 г. Волгограда </a:t>
            </a:r>
          </a:p>
          <a:p>
            <a:pPr algn="r"/>
            <a:r>
              <a:rPr lang="ru-RU" sz="2000" dirty="0" smtClean="0">
                <a:solidFill>
                  <a:srgbClr val="C00000"/>
                </a:solidFill>
              </a:rPr>
              <a:t>Евсикова Н.Ю</a:t>
            </a:r>
            <a:r>
              <a:rPr lang="ru-RU" sz="2000" dirty="0" smtClean="0"/>
              <a:t>.</a:t>
            </a:r>
            <a:endParaRPr lang="ru-RU" sz="2000" dirty="0"/>
          </a:p>
        </p:txBody>
      </p:sp>
      <p:sp>
        <p:nvSpPr>
          <p:cNvPr id="2" name="Заголовок 1"/>
          <p:cNvSpPr>
            <a:spLocks noGrp="1"/>
          </p:cNvSpPr>
          <p:nvPr>
            <p:ph type="ctrTitle"/>
          </p:nvPr>
        </p:nvSpPr>
        <p:spPr/>
        <p:txBody>
          <a:bodyPr>
            <a:normAutofit fontScale="90000"/>
          </a:bodyPr>
          <a:lstStyle/>
          <a:p>
            <a:r>
              <a:rPr lang="en-US" sz="6000" b="1" dirty="0" smtClean="0">
                <a:ln w="18000">
                  <a:solidFill>
                    <a:schemeClr val="accent2">
                      <a:satMod val="140000"/>
                    </a:schemeClr>
                  </a:solidFill>
                  <a:prstDash val="solid"/>
                  <a:miter lim="800000"/>
                </a:ln>
                <a:solidFill>
                  <a:schemeClr val="bg1"/>
                </a:solidFill>
                <a:effectLst>
                  <a:outerShdw blurRad="25500" dist="23000" dir="7020000" algn="tl">
                    <a:srgbClr val="000000">
                      <a:alpha val="50000"/>
                    </a:srgbClr>
                  </a:outerShdw>
                </a:effectLst>
                <a:latin typeface="+mn-lt"/>
              </a:rPr>
              <a:t>Jack London</a:t>
            </a:r>
            <a:br>
              <a:rPr lang="en-US" sz="6000" b="1" dirty="0" smtClean="0">
                <a:ln w="18000">
                  <a:solidFill>
                    <a:schemeClr val="accent2">
                      <a:satMod val="140000"/>
                    </a:schemeClr>
                  </a:solidFill>
                  <a:prstDash val="solid"/>
                  <a:miter lim="800000"/>
                </a:ln>
                <a:solidFill>
                  <a:schemeClr val="bg1"/>
                </a:solidFill>
                <a:effectLst>
                  <a:outerShdw blurRad="25500" dist="23000" dir="7020000" algn="tl">
                    <a:srgbClr val="000000">
                      <a:alpha val="50000"/>
                    </a:srgbClr>
                  </a:outerShdw>
                </a:effectLst>
                <a:latin typeface="+mn-lt"/>
              </a:rPr>
            </a:br>
            <a:r>
              <a:rPr lang="en-US" sz="6000" dirty="0" smtClean="0">
                <a:ln w="18415" cmpd="sng">
                  <a:solidFill>
                    <a:srgbClr val="FFFFFF"/>
                  </a:solidFill>
                  <a:prstDash val="solid"/>
                </a:ln>
                <a:effectLst>
                  <a:outerShdw blurRad="63500" dir="3600000" algn="tl" rotWithShape="0">
                    <a:srgbClr val="000000">
                      <a:alpha val="70000"/>
                    </a:srgbClr>
                  </a:outerShdw>
                </a:effectLst>
                <a:latin typeface="+mn-lt"/>
              </a:rPr>
              <a:t>biography</a:t>
            </a:r>
            <a:endParaRPr lang="ru-RU" sz="6000" b="1" dirty="0">
              <a:ln w="18000">
                <a:solidFill>
                  <a:schemeClr val="accent2">
                    <a:satMod val="140000"/>
                  </a:schemeClr>
                </a:solidFill>
                <a:prstDash val="solid"/>
                <a:miter lim="800000"/>
              </a:ln>
              <a:solidFill>
                <a:schemeClr val="bg1"/>
              </a:solidFill>
              <a:effectLst>
                <a:outerShdw blurRad="25500" dist="23000" dir="7020000" algn="tl">
                  <a:srgbClr val="000000">
                    <a:alpha val="50000"/>
                  </a:srgbClr>
                </a:outerShdw>
              </a:effectLst>
              <a:latin typeface="+mn-lt"/>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b="1" dirty="0" smtClean="0">
                <a:solidFill>
                  <a:srgbClr val="C00000"/>
                </a:solidFill>
                <a:latin typeface="+mn-lt"/>
              </a:rPr>
              <a:t>A hardworking author</a:t>
            </a:r>
            <a:endParaRPr lang="ru-RU" b="1" dirty="0">
              <a:solidFill>
                <a:srgbClr val="C00000"/>
              </a:solidFill>
              <a:latin typeface="+mn-lt"/>
            </a:endParaRPr>
          </a:p>
        </p:txBody>
      </p:sp>
      <p:sp>
        <p:nvSpPr>
          <p:cNvPr id="3" name="Текст 2"/>
          <p:cNvSpPr>
            <a:spLocks noGrp="1"/>
          </p:cNvSpPr>
          <p:nvPr>
            <p:ph type="body" idx="2"/>
          </p:nvPr>
        </p:nvSpPr>
        <p:spPr>
          <a:xfrm>
            <a:off x="914400" y="1600200"/>
            <a:ext cx="4017640" cy="4495800"/>
          </a:xfrm>
        </p:spPr>
        <p:txBody>
          <a:bodyPr>
            <a:normAutofit/>
          </a:bodyPr>
          <a:lstStyle/>
          <a:p>
            <a:r>
              <a:rPr lang="en-US" sz="3200" dirty="0" smtClean="0"/>
              <a:t>London found fame and some fortune at the age of 27 with his novel </a:t>
            </a:r>
            <a:r>
              <a:rPr lang="en-US" sz="3200" i="1" dirty="0" smtClean="0"/>
              <a:t>The Call of the Wild</a:t>
            </a:r>
            <a:r>
              <a:rPr lang="en-US" sz="3200" dirty="0" smtClean="0"/>
              <a:t> (1903), which told the story of a dog that finds its place in the world as a sled dog in the Yukon.</a:t>
            </a:r>
            <a:endParaRPr lang="ru-RU" sz="3200" dirty="0"/>
          </a:p>
        </p:txBody>
      </p:sp>
      <p:pic>
        <p:nvPicPr>
          <p:cNvPr id="5" name="Содержимое 4" descr="poster5.jpg"/>
          <p:cNvPicPr>
            <a:picLocks noGrp="1" noChangeAspect="1"/>
          </p:cNvPicPr>
          <p:nvPr>
            <p:ph sz="quarter" idx="1"/>
          </p:nvPr>
        </p:nvPicPr>
        <p:blipFill>
          <a:blip r:embed="rId2" cstate="print"/>
          <a:stretch>
            <a:fillRect/>
          </a:stretch>
        </p:blipFill>
        <p:spPr>
          <a:xfrm>
            <a:off x="5590651" y="1600200"/>
            <a:ext cx="2869660" cy="4495800"/>
          </a:xfrm>
        </p:spPr>
      </p:pic>
    </p:spTree>
  </p:cSld>
  <p:clrMapOvr>
    <a:masterClrMapping/>
  </p:clrMapOvr>
  <p:transition>
    <p:fade thruBlk="1"/>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pic>
        <p:nvPicPr>
          <p:cNvPr id="15" name="Содержимое 14" descr="957234.jpg"/>
          <p:cNvPicPr>
            <a:picLocks noGrp="1" noChangeAspect="1"/>
          </p:cNvPicPr>
          <p:nvPr>
            <p:ph sz="quarter" idx="2"/>
          </p:nvPr>
        </p:nvPicPr>
        <p:blipFill>
          <a:blip r:embed="rId2" cstate="print"/>
          <a:stretch>
            <a:fillRect/>
          </a:stretch>
        </p:blipFill>
        <p:spPr>
          <a:xfrm>
            <a:off x="5004048" y="260648"/>
            <a:ext cx="2376263" cy="2880320"/>
          </a:xfrm>
        </p:spPr>
      </p:pic>
      <p:sp>
        <p:nvSpPr>
          <p:cNvPr id="13" name="Содержимое 12"/>
          <p:cNvSpPr>
            <a:spLocks noGrp="1"/>
          </p:cNvSpPr>
          <p:nvPr>
            <p:ph sz="quarter" idx="1"/>
          </p:nvPr>
        </p:nvSpPr>
        <p:spPr>
          <a:xfrm>
            <a:off x="251520" y="260648"/>
            <a:ext cx="4608512" cy="6264696"/>
          </a:xfrm>
        </p:spPr>
        <p:txBody>
          <a:bodyPr>
            <a:noAutofit/>
          </a:bodyPr>
          <a:lstStyle/>
          <a:p>
            <a:pPr>
              <a:buNone/>
            </a:pPr>
            <a:r>
              <a:rPr lang="en-US" sz="3200" dirty="0" smtClean="0"/>
              <a:t>The success did little to </a:t>
            </a:r>
            <a:r>
              <a:rPr lang="en-US" sz="3200" dirty="0" smtClean="0"/>
              <a:t>soften London's </a:t>
            </a:r>
            <a:r>
              <a:rPr lang="en-US" sz="3200" dirty="0" smtClean="0"/>
              <a:t>hard-driving lifestyle. A prolific writer, he published more than 50 books over the last 16 years of his life. The titles included </a:t>
            </a:r>
            <a:r>
              <a:rPr lang="en-US" sz="3200" i="1" dirty="0" smtClean="0"/>
              <a:t>The People of the Abyss</a:t>
            </a:r>
            <a:r>
              <a:rPr lang="en-US" sz="3200" dirty="0" smtClean="0"/>
              <a:t> (1903), which offered a scathing critique of capitalism; </a:t>
            </a:r>
            <a:r>
              <a:rPr lang="en-US" sz="3200" dirty="0" smtClean="0"/>
              <a:t>and </a:t>
            </a:r>
            <a:r>
              <a:rPr lang="en-US" sz="3200" i="1" dirty="0" smtClean="0"/>
              <a:t>White </a:t>
            </a:r>
            <a:r>
              <a:rPr lang="en-US" sz="3200" i="1" dirty="0" smtClean="0"/>
              <a:t>Fang</a:t>
            </a:r>
            <a:r>
              <a:rPr lang="en-US" sz="3200" dirty="0" smtClean="0"/>
              <a:t> (1906), a popular tale about a wild wolf dog becoming </a:t>
            </a:r>
            <a:r>
              <a:rPr lang="en-US" sz="3200" dirty="0" smtClean="0"/>
              <a:t>domesticated.</a:t>
            </a:r>
            <a:endParaRPr lang="ru-RU" sz="3200" dirty="0"/>
          </a:p>
        </p:txBody>
      </p:sp>
      <p:pic>
        <p:nvPicPr>
          <p:cNvPr id="16" name="Рисунок 15" descr="65985395.jpg"/>
          <p:cNvPicPr>
            <a:picLocks noChangeAspect="1"/>
          </p:cNvPicPr>
          <p:nvPr/>
        </p:nvPicPr>
        <p:blipFill>
          <a:blip r:embed="rId3" cstate="print"/>
          <a:stretch>
            <a:fillRect/>
          </a:stretch>
        </p:blipFill>
        <p:spPr>
          <a:xfrm>
            <a:off x="7092280" y="332656"/>
            <a:ext cx="1908720" cy="3391272"/>
          </a:xfrm>
          <a:prstGeom prst="rect">
            <a:avLst/>
          </a:prstGeom>
        </p:spPr>
      </p:pic>
      <p:pic>
        <p:nvPicPr>
          <p:cNvPr id="17" name="Рисунок 16" descr="1003869745.jpg"/>
          <p:cNvPicPr>
            <a:picLocks noChangeAspect="1"/>
          </p:cNvPicPr>
          <p:nvPr/>
        </p:nvPicPr>
        <p:blipFill>
          <a:blip r:embed="rId4" cstate="print"/>
          <a:stretch>
            <a:fillRect/>
          </a:stretch>
        </p:blipFill>
        <p:spPr>
          <a:xfrm>
            <a:off x="5076056" y="3140968"/>
            <a:ext cx="2232249" cy="2952328"/>
          </a:xfrm>
          <a:prstGeom prst="rect">
            <a:avLst/>
          </a:prstGeom>
        </p:spPr>
      </p:pic>
      <p:pic>
        <p:nvPicPr>
          <p:cNvPr id="18" name="Рисунок 17" descr="DL_london_StarRover.jpg"/>
          <p:cNvPicPr>
            <a:picLocks noChangeAspect="1"/>
          </p:cNvPicPr>
          <p:nvPr/>
        </p:nvPicPr>
        <p:blipFill>
          <a:blip r:embed="rId5" cstate="print"/>
          <a:stretch>
            <a:fillRect/>
          </a:stretch>
        </p:blipFill>
        <p:spPr>
          <a:xfrm>
            <a:off x="7020272" y="3717033"/>
            <a:ext cx="1907704" cy="2664296"/>
          </a:xfrm>
          <a:prstGeom prst="rect">
            <a:avLst/>
          </a:prstGeom>
        </p:spPr>
      </p:pic>
    </p:spTree>
  </p:cSld>
  <p:clrMapOvr>
    <a:masterClrMapping/>
  </p:clrMapOvr>
  <p:transition>
    <p:wheel spokes="1"/>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Текст 2"/>
          <p:cNvSpPr>
            <a:spLocks noGrp="1"/>
          </p:cNvSpPr>
          <p:nvPr>
            <p:ph type="body" idx="2"/>
          </p:nvPr>
        </p:nvSpPr>
        <p:spPr>
          <a:xfrm>
            <a:off x="914400" y="404664"/>
            <a:ext cx="5025752" cy="5691336"/>
          </a:xfrm>
        </p:spPr>
        <p:txBody>
          <a:bodyPr>
            <a:normAutofit lnSpcReduction="10000"/>
          </a:bodyPr>
          <a:lstStyle/>
          <a:p>
            <a:r>
              <a:rPr lang="en-US" sz="3200" dirty="0" smtClean="0"/>
              <a:t>Among London's major works are </a:t>
            </a:r>
            <a:r>
              <a:rPr lang="en-US" sz="3200" i="1" dirty="0" smtClean="0"/>
              <a:t>The Sea-Wolf</a:t>
            </a:r>
            <a:r>
              <a:rPr lang="en-US" sz="3200" dirty="0" smtClean="0"/>
              <a:t>, remembered from its </a:t>
            </a:r>
            <a:r>
              <a:rPr lang="en-US" sz="3200" dirty="0" err="1" smtClean="0"/>
              <a:t>Nietzschean</a:t>
            </a:r>
            <a:r>
              <a:rPr lang="en-US" sz="3200" dirty="0" smtClean="0"/>
              <a:t> Superman hero, visionary fantasy </a:t>
            </a:r>
            <a:r>
              <a:rPr lang="en-US" sz="3200" i="1" dirty="0" smtClean="0"/>
              <a:t>The Iron Heel</a:t>
            </a:r>
            <a:r>
              <a:rPr lang="en-US" sz="3200" dirty="0" smtClean="0"/>
              <a:t> (1908), which became very popular in the Soviet Union, </a:t>
            </a:r>
            <a:r>
              <a:rPr lang="en-US" sz="3200" i="1" dirty="0" smtClean="0"/>
              <a:t>The Cruise of the </a:t>
            </a:r>
            <a:r>
              <a:rPr lang="en-US" sz="3200" i="1" dirty="0" err="1" smtClean="0"/>
              <a:t>Snark</a:t>
            </a:r>
            <a:r>
              <a:rPr lang="en-US" sz="3200" dirty="0" smtClean="0"/>
              <a:t>  (1911), a travel book from his journeys in South Pacific, and semi-autobiographical </a:t>
            </a:r>
            <a:r>
              <a:rPr lang="en-US" sz="3200" i="1" dirty="0" smtClean="0"/>
              <a:t>Martin Eden</a:t>
            </a:r>
            <a:r>
              <a:rPr lang="en-US" sz="3200" dirty="0" smtClean="0"/>
              <a:t>, London's most autobiographical novel.</a:t>
            </a:r>
            <a:endParaRPr lang="ru-RU" sz="3200" dirty="0"/>
          </a:p>
        </p:txBody>
      </p:sp>
      <p:pic>
        <p:nvPicPr>
          <p:cNvPr id="5" name="Содержимое 4" descr="zBK972924LE590_250.jpg"/>
          <p:cNvPicPr>
            <a:picLocks noGrp="1" noChangeAspect="1"/>
          </p:cNvPicPr>
          <p:nvPr>
            <p:ph sz="quarter" idx="1"/>
          </p:nvPr>
        </p:nvPicPr>
        <p:blipFill>
          <a:blip r:embed="rId2" cstate="print"/>
          <a:stretch>
            <a:fillRect/>
          </a:stretch>
        </p:blipFill>
        <p:spPr>
          <a:xfrm>
            <a:off x="6660232" y="404664"/>
            <a:ext cx="2483768" cy="3175000"/>
          </a:xfrm>
        </p:spPr>
      </p:pic>
      <p:pic>
        <p:nvPicPr>
          <p:cNvPr id="6" name="Рисунок 5" descr="the-iron-heel--9.jpg"/>
          <p:cNvPicPr>
            <a:picLocks noChangeAspect="1"/>
          </p:cNvPicPr>
          <p:nvPr/>
        </p:nvPicPr>
        <p:blipFill>
          <a:blip r:embed="rId3" cstate="print"/>
          <a:stretch>
            <a:fillRect/>
          </a:stretch>
        </p:blipFill>
        <p:spPr>
          <a:xfrm>
            <a:off x="5796136" y="2924944"/>
            <a:ext cx="2160240" cy="3456384"/>
          </a:xfrm>
          <a:prstGeom prst="rect">
            <a:avLst/>
          </a:prstGeom>
        </p:spPr>
      </p:pic>
      <p:pic>
        <p:nvPicPr>
          <p:cNvPr id="7" name="Рисунок 6" descr="Cruise%20of%20the%20Snark.jpg"/>
          <p:cNvPicPr>
            <a:picLocks noChangeAspect="1"/>
          </p:cNvPicPr>
          <p:nvPr/>
        </p:nvPicPr>
        <p:blipFill>
          <a:blip r:embed="rId4" cstate="print"/>
          <a:stretch>
            <a:fillRect/>
          </a:stretch>
        </p:blipFill>
        <p:spPr>
          <a:xfrm>
            <a:off x="5868144" y="1268760"/>
            <a:ext cx="1246632" cy="1804416"/>
          </a:xfrm>
          <a:prstGeom prst="rect">
            <a:avLst/>
          </a:prstGeom>
        </p:spPr>
      </p:pic>
    </p:spTree>
  </p:cSld>
  <p:clrMapOvr>
    <a:masterClrMapping/>
  </p:clrMapOvr>
  <p:transition>
    <p:fade thruBlk="1"/>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Текст 2"/>
          <p:cNvSpPr>
            <a:spLocks noGrp="1"/>
          </p:cNvSpPr>
          <p:nvPr>
            <p:ph type="body" idx="2"/>
          </p:nvPr>
        </p:nvSpPr>
        <p:spPr>
          <a:xfrm>
            <a:off x="914400" y="980728"/>
            <a:ext cx="4521696" cy="5115272"/>
          </a:xfrm>
        </p:spPr>
        <p:txBody>
          <a:bodyPr>
            <a:normAutofit/>
          </a:bodyPr>
          <a:lstStyle/>
          <a:p>
            <a:r>
              <a:rPr lang="en-US" sz="3200" dirty="0" smtClean="0"/>
              <a:t>He charged forth in other ways, too. He covered the Russo-Japanese War in 1904 for Hearst papers, introduced American readers to Hawaii and the sport of surfing, and frequently lectured about the problems associated with capitalism.</a:t>
            </a:r>
            <a:endParaRPr lang="ru-RU" sz="3200" dirty="0"/>
          </a:p>
        </p:txBody>
      </p:sp>
      <p:pic>
        <p:nvPicPr>
          <p:cNvPr id="5" name="Содержимое 4" descr="640px-JackLondon-office-1916.jpg"/>
          <p:cNvPicPr>
            <a:picLocks noGrp="1" noChangeAspect="1"/>
          </p:cNvPicPr>
          <p:nvPr>
            <p:ph sz="quarter" idx="1"/>
          </p:nvPr>
        </p:nvPicPr>
        <p:blipFill>
          <a:blip r:embed="rId2" cstate="print"/>
          <a:stretch>
            <a:fillRect/>
          </a:stretch>
        </p:blipFill>
        <p:spPr>
          <a:xfrm>
            <a:off x="5796136" y="1412776"/>
            <a:ext cx="3035300" cy="3756184"/>
          </a:xfrm>
        </p:spPr>
      </p:pic>
    </p:spTree>
  </p:cSld>
  <p:clrMapOvr>
    <a:masterClrMapping/>
  </p:clrMapOvr>
  <p:transition>
    <p:wheel spokes="1"/>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14400" y="273050"/>
            <a:ext cx="7772400" cy="779686"/>
          </a:xfrm>
        </p:spPr>
        <p:txBody>
          <a:bodyPr/>
          <a:lstStyle/>
          <a:p>
            <a:r>
              <a:rPr lang="en-US" b="1" dirty="0" smtClean="0">
                <a:solidFill>
                  <a:srgbClr val="C00000"/>
                </a:solidFill>
                <a:latin typeface="+mn-lt"/>
              </a:rPr>
              <a:t>F</a:t>
            </a:r>
            <a:r>
              <a:rPr lang="en-US" b="1" dirty="0" smtClean="0">
                <a:solidFill>
                  <a:srgbClr val="C00000"/>
                </a:solidFill>
                <a:latin typeface="+mn-lt"/>
              </a:rPr>
              <a:t>amily</a:t>
            </a:r>
            <a:endParaRPr lang="ru-RU" b="1" dirty="0">
              <a:solidFill>
                <a:srgbClr val="C00000"/>
              </a:solidFill>
              <a:latin typeface="+mn-lt"/>
            </a:endParaRPr>
          </a:p>
        </p:txBody>
      </p:sp>
      <p:sp>
        <p:nvSpPr>
          <p:cNvPr id="3" name="Текст 2"/>
          <p:cNvSpPr>
            <a:spLocks noGrp="1"/>
          </p:cNvSpPr>
          <p:nvPr>
            <p:ph type="body" idx="2"/>
          </p:nvPr>
        </p:nvSpPr>
        <p:spPr>
          <a:xfrm>
            <a:off x="914400" y="1052736"/>
            <a:ext cx="4881736" cy="5043264"/>
          </a:xfrm>
        </p:spPr>
        <p:txBody>
          <a:bodyPr>
            <a:noAutofit/>
          </a:bodyPr>
          <a:lstStyle/>
          <a:p>
            <a:r>
              <a:rPr lang="en-US" sz="3200" dirty="0" smtClean="0"/>
              <a:t>In 1900 London married Bess </a:t>
            </a:r>
            <a:r>
              <a:rPr lang="en-US" sz="3200" dirty="0" err="1" smtClean="0"/>
              <a:t>Maddern</a:t>
            </a:r>
            <a:r>
              <a:rPr lang="en-US" sz="3200" dirty="0" smtClean="0"/>
              <a:t>. The couple had two daughters together, Joan and Bess. By some accounts Bess and London's relationship was constructed less around love and more around the idea that they could have strong, healthy children together. It's not surprising, then, that their marriage lasted just a few years. </a:t>
            </a:r>
            <a:endParaRPr lang="ru-RU" sz="3200" dirty="0"/>
          </a:p>
        </p:txBody>
      </p:sp>
      <p:pic>
        <p:nvPicPr>
          <p:cNvPr id="5" name="Содержимое 4" descr="Bessie_Maddern_London_and_daughters.jpg"/>
          <p:cNvPicPr>
            <a:picLocks noGrp="1" noChangeAspect="1"/>
          </p:cNvPicPr>
          <p:nvPr>
            <p:ph sz="quarter" idx="1"/>
          </p:nvPr>
        </p:nvPicPr>
        <p:blipFill>
          <a:blip r:embed="rId2" cstate="print"/>
          <a:stretch>
            <a:fillRect/>
          </a:stretch>
        </p:blipFill>
        <p:spPr>
          <a:xfrm>
            <a:off x="5940152" y="1124744"/>
            <a:ext cx="2674937" cy="1945409"/>
          </a:xfrm>
        </p:spPr>
      </p:pic>
      <p:pic>
        <p:nvPicPr>
          <p:cNvPr id="6" name="Рисунок 5" descr="1024px-Jack_London_with_daughters_Bess_(left)_and_Joan_(right).jpg"/>
          <p:cNvPicPr>
            <a:picLocks noChangeAspect="1"/>
          </p:cNvPicPr>
          <p:nvPr/>
        </p:nvPicPr>
        <p:blipFill>
          <a:blip r:embed="rId3" cstate="print"/>
          <a:stretch>
            <a:fillRect/>
          </a:stretch>
        </p:blipFill>
        <p:spPr>
          <a:xfrm>
            <a:off x="5724128" y="3356992"/>
            <a:ext cx="3096344" cy="3096344"/>
          </a:xfrm>
          <a:prstGeom prst="rect">
            <a:avLst/>
          </a:prstGeom>
        </p:spPr>
      </p:pic>
    </p:spTree>
  </p:cSld>
  <p:clrMapOvr>
    <a:masterClrMapping/>
  </p:clrMapOvr>
  <p:transition>
    <p:fade thruBlk="1"/>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14400" y="273050"/>
            <a:ext cx="7772400" cy="563662"/>
          </a:xfrm>
        </p:spPr>
        <p:txBody>
          <a:bodyPr>
            <a:normAutofit fontScale="90000"/>
          </a:bodyPr>
          <a:lstStyle/>
          <a:p>
            <a:r>
              <a:rPr lang="en-US" b="1" dirty="0" smtClean="0">
                <a:solidFill>
                  <a:srgbClr val="C00000"/>
                </a:solidFill>
                <a:latin typeface="+mn-lt"/>
              </a:rPr>
              <a:t>Final Years</a:t>
            </a:r>
            <a:endParaRPr lang="ru-RU" dirty="0">
              <a:solidFill>
                <a:srgbClr val="C00000"/>
              </a:solidFill>
              <a:latin typeface="+mn-lt"/>
            </a:endParaRPr>
          </a:p>
        </p:txBody>
      </p:sp>
      <p:sp>
        <p:nvSpPr>
          <p:cNvPr id="3" name="Текст 2"/>
          <p:cNvSpPr>
            <a:spLocks noGrp="1"/>
          </p:cNvSpPr>
          <p:nvPr>
            <p:ph type="body" idx="2"/>
          </p:nvPr>
        </p:nvSpPr>
        <p:spPr>
          <a:xfrm>
            <a:off x="467544" y="908720"/>
            <a:ext cx="4536504" cy="5187280"/>
          </a:xfrm>
        </p:spPr>
        <p:txBody>
          <a:bodyPr>
            <a:normAutofit/>
          </a:bodyPr>
          <a:lstStyle/>
          <a:p>
            <a:r>
              <a:rPr lang="en-US" sz="3200" dirty="0" smtClean="0"/>
              <a:t>For much of the last decade of his life, London faced a number of health issues. This included kidney disease, which ended up taking his life. He died at his California ranch, which he shared with </a:t>
            </a:r>
            <a:r>
              <a:rPr lang="en-US" sz="3200" dirty="0" smtClean="0"/>
              <a:t>Kittredge, his second wife, , </a:t>
            </a:r>
            <a:r>
              <a:rPr lang="en-US" sz="3200" dirty="0" smtClean="0"/>
              <a:t>on November 22, 1916.</a:t>
            </a:r>
            <a:endParaRPr lang="ru-RU" sz="3200" dirty="0"/>
          </a:p>
        </p:txBody>
      </p:sp>
      <p:pic>
        <p:nvPicPr>
          <p:cNvPr id="6" name="Содержимое 5" descr="640px-JackLondon-office-1916.jpg"/>
          <p:cNvPicPr>
            <a:picLocks noGrp="1" noChangeAspect="1"/>
          </p:cNvPicPr>
          <p:nvPr>
            <p:ph sz="quarter" idx="1"/>
          </p:nvPr>
        </p:nvPicPr>
        <p:blipFill>
          <a:blip r:embed="rId2" cstate="print"/>
          <a:stretch>
            <a:fillRect/>
          </a:stretch>
        </p:blipFill>
        <p:spPr>
          <a:xfrm>
            <a:off x="5364088" y="1196752"/>
            <a:ext cx="3322637" cy="4111763"/>
          </a:xfrm>
        </p:spPr>
      </p:pic>
    </p:spTree>
  </p:cSld>
  <p:clrMapOvr>
    <a:masterClrMapping/>
  </p:clrMapOvr>
  <p:transition>
    <p:wheel spokes="1"/>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sp>
        <p:nvSpPr>
          <p:cNvPr id="3" name="Прямоугольник 2"/>
          <p:cNvSpPr/>
          <p:nvPr/>
        </p:nvSpPr>
        <p:spPr>
          <a:xfrm>
            <a:off x="611560" y="2204865"/>
            <a:ext cx="8136904" cy="3139321"/>
          </a:xfrm>
          <a:prstGeom prst="rect">
            <a:avLst/>
          </a:prstGeom>
        </p:spPr>
        <p:txBody>
          <a:bodyPr wrap="square">
            <a:spAutoFit/>
          </a:bodyPr>
          <a:lstStyle/>
          <a:p>
            <a:r>
              <a:rPr lang="en-US" dirty="0" smtClean="0">
                <a:solidFill>
                  <a:srgbClr val="C00000"/>
                </a:solidFill>
                <a:hlinkClick r:id="rId2"/>
              </a:rPr>
              <a:t>http://englishstory.ru/jack-london-the-biography.html/2</a:t>
            </a:r>
            <a:endParaRPr lang="en-US" dirty="0" smtClean="0">
              <a:solidFill>
                <a:srgbClr val="C00000"/>
              </a:solidFill>
            </a:endParaRPr>
          </a:p>
          <a:p>
            <a:endParaRPr lang="en-US" dirty="0">
              <a:solidFill>
                <a:srgbClr val="C00000"/>
              </a:solidFill>
            </a:endParaRPr>
          </a:p>
          <a:p>
            <a:r>
              <a:rPr lang="en-US" dirty="0" smtClean="0">
                <a:solidFill>
                  <a:srgbClr val="C00000"/>
                </a:solidFill>
                <a:hlinkClick r:id="rId3"/>
              </a:rPr>
              <a:t>http://www.biography.com/people/jack-london-9385499?page=1#final-years</a:t>
            </a:r>
            <a:endParaRPr lang="en-US" dirty="0" smtClean="0">
              <a:solidFill>
                <a:srgbClr val="C00000"/>
              </a:solidFill>
            </a:endParaRPr>
          </a:p>
          <a:p>
            <a:endParaRPr lang="en-US" dirty="0">
              <a:solidFill>
                <a:srgbClr val="C00000"/>
              </a:solidFill>
            </a:endParaRPr>
          </a:p>
          <a:p>
            <a:r>
              <a:rPr lang="en-US" dirty="0" smtClean="0">
                <a:solidFill>
                  <a:srgbClr val="C00000"/>
                </a:solidFill>
                <a:hlinkClick r:id="rId4"/>
              </a:rPr>
              <a:t>http://www.kirjasto.sci.fi/jlondon.htm</a:t>
            </a:r>
            <a:endParaRPr lang="en-US" dirty="0" smtClean="0">
              <a:solidFill>
                <a:srgbClr val="C00000"/>
              </a:solidFill>
            </a:endParaRPr>
          </a:p>
          <a:p>
            <a:endParaRPr lang="en-US" dirty="0" smtClean="0"/>
          </a:p>
          <a:p>
            <a:endParaRPr lang="en-US" dirty="0"/>
          </a:p>
          <a:p>
            <a:endParaRPr lang="en-US" dirty="0" smtClean="0"/>
          </a:p>
          <a:p>
            <a:endParaRPr lang="en-US" dirty="0"/>
          </a:p>
          <a:p>
            <a:endParaRPr lang="en-US" dirty="0" smtClean="0"/>
          </a:p>
          <a:p>
            <a:endParaRPr lang="ru-RU"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sp>
        <p:nvSpPr>
          <p:cNvPr id="3" name="Содержимое 2"/>
          <p:cNvSpPr>
            <a:spLocks noGrp="1"/>
          </p:cNvSpPr>
          <p:nvPr>
            <p:ph sz="quarter" idx="1"/>
          </p:nvPr>
        </p:nvSpPr>
        <p:spPr/>
        <p:txBody>
          <a:bodyPr/>
          <a:lstStyle/>
          <a:p>
            <a:r>
              <a:rPr lang="en-US" dirty="0" smtClean="0"/>
              <a:t>I would rather be ashes than dust! I would rather that my spark should burn out in a brilliant blaze than it should be stifled by dry-rot. I would rather be a superb meteor, every atom of me in magnificent glow, than a sleepy and permanent planet. The proper function of man is to live, not exist. I shall not waste my days in trying to prolong them, I shall use my time."</a:t>
            </a:r>
            <a:br>
              <a:rPr lang="en-US" dirty="0" smtClean="0"/>
            </a:br>
            <a:r>
              <a:rPr lang="en-US" dirty="0" smtClean="0"/>
              <a:t>– Jack London 1876-1916</a:t>
            </a:r>
          </a:p>
          <a:p>
            <a:endParaRPr lang="ru-RU" dirty="0"/>
          </a:p>
        </p:txBody>
      </p:sp>
    </p:spTree>
  </p:cSld>
  <p:clrMapOvr>
    <a:masterClrMapping/>
  </p:clrMapOvr>
  <p:transition>
    <p:fade thruBlk="1"/>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Текст 2"/>
          <p:cNvSpPr>
            <a:spLocks noGrp="1"/>
          </p:cNvSpPr>
          <p:nvPr>
            <p:ph type="body" sz="half" idx="2"/>
          </p:nvPr>
        </p:nvSpPr>
        <p:spPr>
          <a:xfrm>
            <a:off x="914400" y="4941168"/>
            <a:ext cx="7315200" cy="1368152"/>
          </a:xfrm>
        </p:spPr>
        <p:txBody>
          <a:bodyPr>
            <a:normAutofit fontScale="62500" lnSpcReduction="20000"/>
          </a:bodyPr>
          <a:lstStyle/>
          <a:p>
            <a:r>
              <a:rPr lang="en-US" sz="4800" dirty="0" smtClean="0"/>
              <a:t>Jack London was a 19th century American author and journalist, best known for the adventure novels White Fang and The Call of the Wild.</a:t>
            </a:r>
            <a:endParaRPr lang="ru-RU" sz="4800" dirty="0"/>
          </a:p>
        </p:txBody>
      </p:sp>
      <p:pic>
        <p:nvPicPr>
          <p:cNvPr id="6" name="Рисунок 5" descr="l.jpg"/>
          <p:cNvPicPr>
            <a:picLocks noGrp="1" noChangeAspect="1"/>
          </p:cNvPicPr>
          <p:nvPr>
            <p:ph type="pic" idx="1"/>
          </p:nvPr>
        </p:nvPicPr>
        <p:blipFill>
          <a:blip r:embed="rId2" cstate="print"/>
          <a:srcRect t="28715" b="28715"/>
          <a:stretch>
            <a:fillRect/>
          </a:stretch>
        </p:blipFill>
        <p:spPr>
          <a:xfrm>
            <a:off x="827584" y="476672"/>
            <a:ext cx="7378501" cy="4027512"/>
          </a:xfrm>
        </p:spPr>
      </p:pic>
    </p:spTree>
  </p:cSld>
  <p:clrMapOvr>
    <a:masterClrMapping/>
  </p:clrMapOvr>
  <p:transition>
    <p:wheel spokes="1"/>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14400" y="273050"/>
            <a:ext cx="7772400" cy="707678"/>
          </a:xfrm>
        </p:spPr>
        <p:txBody>
          <a:bodyPr>
            <a:normAutofit/>
          </a:bodyPr>
          <a:lstStyle/>
          <a:p>
            <a:r>
              <a:rPr lang="en-US" sz="3600" b="1" dirty="0" smtClean="0">
                <a:solidFill>
                  <a:srgbClr val="C00000"/>
                </a:solidFill>
                <a:latin typeface="+mn-lt"/>
              </a:rPr>
              <a:t>C</a:t>
            </a:r>
            <a:r>
              <a:rPr lang="en-US" sz="3600" b="1" dirty="0" smtClean="0">
                <a:solidFill>
                  <a:srgbClr val="C00000"/>
                </a:solidFill>
                <a:latin typeface="+mn-lt"/>
              </a:rPr>
              <a:t>hildhood</a:t>
            </a:r>
            <a:endParaRPr lang="ru-RU" sz="3600" b="1" dirty="0">
              <a:solidFill>
                <a:srgbClr val="C00000"/>
              </a:solidFill>
              <a:latin typeface="+mn-lt"/>
            </a:endParaRPr>
          </a:p>
        </p:txBody>
      </p:sp>
      <p:sp>
        <p:nvSpPr>
          <p:cNvPr id="3" name="Текст 2"/>
          <p:cNvSpPr>
            <a:spLocks noGrp="1"/>
          </p:cNvSpPr>
          <p:nvPr>
            <p:ph type="body" idx="2"/>
          </p:nvPr>
        </p:nvSpPr>
        <p:spPr>
          <a:xfrm>
            <a:off x="914400" y="980728"/>
            <a:ext cx="3009528" cy="5115272"/>
          </a:xfrm>
        </p:spPr>
        <p:txBody>
          <a:bodyPr>
            <a:noAutofit/>
          </a:bodyPr>
          <a:lstStyle/>
          <a:p>
            <a:r>
              <a:rPr lang="en-US" sz="3200" dirty="0" smtClean="0"/>
              <a:t>Journalist and author John Griffith Chaney, better known as Jack London, was born on January 12, 1876, in San Francisco, California. </a:t>
            </a:r>
            <a:endParaRPr lang="ru-RU" sz="3200" dirty="0"/>
          </a:p>
        </p:txBody>
      </p:sp>
      <p:pic>
        <p:nvPicPr>
          <p:cNvPr id="6" name="Содержимое 5" descr="twfOLER7KD.jpg"/>
          <p:cNvPicPr>
            <a:picLocks noGrp="1" noChangeAspect="1"/>
          </p:cNvPicPr>
          <p:nvPr>
            <p:ph sz="quarter" idx="1"/>
          </p:nvPr>
        </p:nvPicPr>
        <p:blipFill>
          <a:blip r:embed="rId2" cstate="print"/>
          <a:stretch>
            <a:fillRect/>
          </a:stretch>
        </p:blipFill>
        <p:spPr>
          <a:xfrm>
            <a:off x="4139952" y="980728"/>
            <a:ext cx="4546848" cy="5089157"/>
          </a:xfrm>
        </p:spPr>
      </p:pic>
    </p:spTree>
  </p:cSld>
  <p:clrMapOvr>
    <a:masterClrMapping/>
  </p:clrMapOvr>
  <p:transition>
    <p:fade thruBlk="1"/>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99592" y="260648"/>
            <a:ext cx="7772400" cy="707678"/>
          </a:xfrm>
        </p:spPr>
        <p:txBody>
          <a:bodyPr>
            <a:normAutofit fontScale="90000"/>
          </a:bodyPr>
          <a:lstStyle/>
          <a:p>
            <a:r>
              <a:rPr lang="en-US" b="1" dirty="0" smtClean="0">
                <a:solidFill>
                  <a:srgbClr val="C00000"/>
                </a:solidFill>
                <a:latin typeface="+mn-lt"/>
              </a:rPr>
              <a:t>Early years</a:t>
            </a:r>
            <a:endParaRPr lang="ru-RU" b="1" dirty="0">
              <a:solidFill>
                <a:srgbClr val="C00000"/>
              </a:solidFill>
              <a:latin typeface="+mn-lt"/>
            </a:endParaRPr>
          </a:p>
        </p:txBody>
      </p:sp>
      <p:sp>
        <p:nvSpPr>
          <p:cNvPr id="3" name="Текст 2"/>
          <p:cNvSpPr>
            <a:spLocks noGrp="1"/>
          </p:cNvSpPr>
          <p:nvPr>
            <p:ph type="body" idx="2"/>
          </p:nvPr>
        </p:nvSpPr>
        <p:spPr>
          <a:xfrm>
            <a:off x="914400" y="908720"/>
            <a:ext cx="4161656" cy="5184576"/>
          </a:xfrm>
        </p:spPr>
        <p:txBody>
          <a:bodyPr>
            <a:noAutofit/>
          </a:bodyPr>
          <a:lstStyle/>
          <a:p>
            <a:pPr algn="just"/>
            <a:r>
              <a:rPr lang="en-US" sz="3200" dirty="0" smtClean="0"/>
              <a:t>Jack, as he came to call himself as a boy, was the son of Flora Wellman, an unwed mother, and William Chaney, an </a:t>
            </a:r>
            <a:r>
              <a:rPr lang="en-US" sz="3200" dirty="0" smtClean="0"/>
              <a:t>attorney and </a:t>
            </a:r>
            <a:r>
              <a:rPr lang="en-US" sz="3200" dirty="0" err="1" smtClean="0"/>
              <a:t>journalist.His</a:t>
            </a:r>
            <a:r>
              <a:rPr lang="en-US" sz="3200" dirty="0" smtClean="0"/>
              <a:t> </a:t>
            </a:r>
            <a:r>
              <a:rPr lang="en-US" sz="3200" dirty="0" smtClean="0"/>
              <a:t>father was never part of his life, and his mother ended up marrying John London, a Civil War </a:t>
            </a:r>
            <a:r>
              <a:rPr lang="en-US" sz="3200" dirty="0" smtClean="0"/>
              <a:t>veteran. </a:t>
            </a:r>
            <a:endParaRPr lang="en-US" sz="3200" dirty="0" smtClean="0"/>
          </a:p>
          <a:p>
            <a:pPr algn="just"/>
            <a:endParaRPr lang="ru-RU" sz="3200" dirty="0"/>
          </a:p>
        </p:txBody>
      </p:sp>
      <p:pic>
        <p:nvPicPr>
          <p:cNvPr id="5" name="Содержимое 4" descr="170px-Flora_Wellman.jpg"/>
          <p:cNvPicPr>
            <a:picLocks noGrp="1" noChangeAspect="1"/>
          </p:cNvPicPr>
          <p:nvPr>
            <p:ph sz="quarter" idx="1"/>
          </p:nvPr>
        </p:nvPicPr>
        <p:blipFill>
          <a:blip r:embed="rId2" cstate="print"/>
          <a:stretch>
            <a:fillRect/>
          </a:stretch>
        </p:blipFill>
        <p:spPr>
          <a:xfrm>
            <a:off x="5508104" y="1268760"/>
            <a:ext cx="3266179" cy="4608512"/>
          </a:xfrm>
        </p:spPr>
      </p:pic>
    </p:spTree>
  </p:cSld>
  <p:clrMapOvr>
    <a:masterClrMapping/>
  </p:clrMapOvr>
  <p:transition>
    <p:wheel spokes="1"/>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14400" y="273050"/>
            <a:ext cx="7772400" cy="779686"/>
          </a:xfrm>
        </p:spPr>
        <p:txBody>
          <a:bodyPr/>
          <a:lstStyle/>
          <a:p>
            <a:r>
              <a:rPr lang="en-US" b="1" dirty="0" smtClean="0">
                <a:solidFill>
                  <a:srgbClr val="C00000"/>
                </a:solidFill>
                <a:latin typeface="+mn-lt"/>
              </a:rPr>
              <a:t>The Young Writer</a:t>
            </a:r>
            <a:endParaRPr lang="ru-RU" dirty="0">
              <a:solidFill>
                <a:srgbClr val="C00000"/>
              </a:solidFill>
              <a:latin typeface="+mn-lt"/>
            </a:endParaRPr>
          </a:p>
        </p:txBody>
      </p:sp>
      <p:sp>
        <p:nvSpPr>
          <p:cNvPr id="3" name="Текст 2"/>
          <p:cNvSpPr>
            <a:spLocks noGrp="1"/>
          </p:cNvSpPr>
          <p:nvPr>
            <p:ph type="body" idx="2"/>
          </p:nvPr>
        </p:nvSpPr>
        <p:spPr>
          <a:xfrm>
            <a:off x="914400" y="1052736"/>
            <a:ext cx="7762056" cy="5043264"/>
          </a:xfrm>
        </p:spPr>
        <p:txBody>
          <a:bodyPr>
            <a:noAutofit/>
          </a:bodyPr>
          <a:lstStyle/>
          <a:p>
            <a:r>
              <a:rPr lang="en-US" sz="3200" dirty="0" smtClean="0"/>
              <a:t>His life as a writer essentially began in 1893. That year he had weathered a harrowing sealing voyage, one in which a typhoon had nearly taken out London and his crew. The 17-year-old adventurer had made it home and regaled his mother with his tales of what had happened to him. </a:t>
            </a:r>
            <a:r>
              <a:rPr lang="en-US" sz="3200" dirty="0" smtClean="0"/>
              <a:t>Jack </a:t>
            </a:r>
            <a:r>
              <a:rPr lang="en-US" sz="3200" dirty="0" smtClean="0"/>
              <a:t>London was full of a new idea. He was going to become a writer. But to his surprise, when he tried to write, he couldn’t make the words tell the stories. His language was poor and it was full of mistakes, because he did not know grammar.</a:t>
            </a:r>
            <a:br>
              <a:rPr lang="en-US" sz="3200" dirty="0" smtClean="0"/>
            </a:br>
            <a:r>
              <a:rPr lang="en-US" sz="3200" dirty="0" smtClean="0"/>
              <a:t/>
            </a:r>
            <a:br>
              <a:rPr lang="en-US" sz="3200" dirty="0" smtClean="0"/>
            </a:br>
            <a:r>
              <a:rPr lang="en-US" sz="3200" dirty="0" smtClean="0"/>
              <a:t/>
            </a:r>
            <a:br>
              <a:rPr lang="en-US" sz="3200" dirty="0" smtClean="0"/>
            </a:br>
            <a:r>
              <a:rPr lang="en-US" sz="3200" dirty="0" smtClean="0"/>
              <a:t/>
            </a:r>
            <a:br>
              <a:rPr lang="en-US" sz="3200" dirty="0" smtClean="0"/>
            </a:br>
            <a:r>
              <a:rPr lang="en-US" sz="3200" dirty="0" smtClean="0"/>
              <a:t/>
            </a:r>
            <a:br>
              <a:rPr lang="en-US" sz="3200" dirty="0" smtClean="0"/>
            </a:br>
            <a:r>
              <a:rPr lang="en-US" sz="3200" dirty="0" smtClean="0"/>
              <a:t/>
            </a:r>
            <a:br>
              <a:rPr lang="en-US" sz="3200" dirty="0" smtClean="0"/>
            </a:br>
            <a:endParaRPr lang="ru-RU" sz="3200" dirty="0"/>
          </a:p>
        </p:txBody>
      </p:sp>
      <p:sp>
        <p:nvSpPr>
          <p:cNvPr id="4" name="Содержимое 3"/>
          <p:cNvSpPr>
            <a:spLocks noGrp="1"/>
          </p:cNvSpPr>
          <p:nvPr>
            <p:ph sz="quarter" idx="1"/>
          </p:nvPr>
        </p:nvSpPr>
        <p:spPr>
          <a:xfrm>
            <a:off x="2971800" y="1600200"/>
            <a:ext cx="1816224" cy="4495800"/>
          </a:xfrm>
        </p:spPr>
        <p:txBody>
          <a:bodyPr/>
          <a:lstStyle/>
          <a:p>
            <a:pPr>
              <a:buNone/>
            </a:pPr>
            <a:endParaRPr lang="ru-RU" dirty="0"/>
          </a:p>
        </p:txBody>
      </p:sp>
    </p:spTree>
  </p:cSld>
  <p:clrMapOvr>
    <a:masterClrMapping/>
  </p:clrMapOvr>
  <p:transition>
    <p:fade thruBlk="1"/>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14400" y="273050"/>
            <a:ext cx="7772400" cy="779686"/>
          </a:xfrm>
        </p:spPr>
        <p:txBody>
          <a:bodyPr/>
          <a:lstStyle/>
          <a:p>
            <a:endParaRPr lang="ru-RU" dirty="0"/>
          </a:p>
        </p:txBody>
      </p:sp>
      <p:sp>
        <p:nvSpPr>
          <p:cNvPr id="3" name="Текст 2"/>
          <p:cNvSpPr>
            <a:spLocks noGrp="1"/>
          </p:cNvSpPr>
          <p:nvPr>
            <p:ph type="body" idx="2"/>
          </p:nvPr>
        </p:nvSpPr>
        <p:spPr>
          <a:xfrm>
            <a:off x="395536" y="404664"/>
            <a:ext cx="5688632" cy="5935960"/>
          </a:xfrm>
        </p:spPr>
        <p:txBody>
          <a:bodyPr>
            <a:noAutofit/>
          </a:bodyPr>
          <a:lstStyle/>
          <a:p>
            <a:pPr algn="just"/>
            <a:r>
              <a:rPr lang="en-US" sz="3200" dirty="0" smtClean="0"/>
              <a:t>He went to school. </a:t>
            </a:r>
            <a:r>
              <a:rPr lang="en-US" sz="3200" dirty="0" smtClean="0"/>
              <a:t>The pupils will be surprised when they see somebody so much older in the class room</a:t>
            </a:r>
            <a:r>
              <a:rPr lang="en-US" sz="3200" dirty="0" smtClean="0"/>
              <a:t>. </a:t>
            </a:r>
            <a:r>
              <a:rPr lang="en-US" sz="3200" dirty="0" smtClean="0"/>
              <a:t>He learned from his teachers and from other pupils, but most of all, he learned from books. He read all the books on the shelves of the school library and the city library</a:t>
            </a:r>
            <a:r>
              <a:rPr lang="en-US" sz="3200" dirty="0" smtClean="0"/>
              <a:t>.</a:t>
            </a:r>
            <a:r>
              <a:rPr lang="en-US" sz="3200" dirty="0" smtClean="0"/>
              <a:t> As he read novels by well-known authors, he tried to notice the words they used and how they used them: he tried to discover the secrets of their art.</a:t>
            </a:r>
            <a:br>
              <a:rPr lang="en-US" sz="3200" dirty="0" smtClean="0"/>
            </a:br>
            <a:r>
              <a:rPr lang="en-US" sz="3200" dirty="0" smtClean="0"/>
              <a:t/>
            </a:r>
            <a:br>
              <a:rPr lang="en-US" sz="3200" dirty="0" smtClean="0"/>
            </a:br>
            <a:r>
              <a:rPr lang="en-US" sz="3200" dirty="0" smtClean="0"/>
              <a:t/>
            </a:r>
            <a:br>
              <a:rPr lang="en-US" sz="3200" dirty="0" smtClean="0"/>
            </a:br>
            <a:r>
              <a:rPr lang="en-US" sz="3200" dirty="0" smtClean="0"/>
              <a:t/>
            </a:r>
            <a:br>
              <a:rPr lang="en-US" sz="3200" dirty="0" smtClean="0"/>
            </a:br>
            <a:r>
              <a:rPr lang="en-US" sz="3200" dirty="0" smtClean="0"/>
              <a:t/>
            </a:r>
            <a:br>
              <a:rPr lang="en-US" sz="3200" dirty="0" smtClean="0"/>
            </a:br>
            <a:r>
              <a:rPr lang="en-US" sz="3200" dirty="0" smtClean="0"/>
              <a:t/>
            </a:r>
            <a:br>
              <a:rPr lang="en-US" sz="3200" dirty="0" smtClean="0"/>
            </a:br>
            <a:r>
              <a:rPr lang="en-US" sz="3200" dirty="0" smtClean="0"/>
              <a:t/>
            </a:r>
            <a:br>
              <a:rPr lang="en-US" sz="3200" dirty="0" smtClean="0"/>
            </a:br>
            <a:r>
              <a:rPr lang="en-US" sz="3200" dirty="0" smtClean="0"/>
              <a:t/>
            </a:r>
            <a:br>
              <a:rPr lang="en-US" sz="3200" dirty="0" smtClean="0"/>
            </a:br>
            <a:r>
              <a:rPr lang="en-US" sz="3200" dirty="0" smtClean="0"/>
              <a:t/>
            </a:r>
            <a:br>
              <a:rPr lang="en-US" sz="3200" dirty="0" smtClean="0"/>
            </a:br>
            <a:endParaRPr lang="ru-RU" sz="3200" dirty="0"/>
          </a:p>
        </p:txBody>
      </p:sp>
      <p:pic>
        <p:nvPicPr>
          <p:cNvPr id="5" name="Содержимое 4" descr="Jack_London_Studying.jpg"/>
          <p:cNvPicPr>
            <a:picLocks noGrp="1" noChangeAspect="1"/>
          </p:cNvPicPr>
          <p:nvPr>
            <p:ph sz="quarter" idx="1"/>
          </p:nvPr>
        </p:nvPicPr>
        <p:blipFill>
          <a:blip r:embed="rId2" cstate="print"/>
          <a:stretch>
            <a:fillRect/>
          </a:stretch>
        </p:blipFill>
        <p:spPr>
          <a:xfrm>
            <a:off x="6191672" y="1052736"/>
            <a:ext cx="2772816" cy="4608511"/>
          </a:xfrm>
        </p:spPr>
      </p:pic>
    </p:spTree>
  </p:cSld>
  <p:clrMapOvr>
    <a:masterClrMapping/>
  </p:clrMapOvr>
  <p:transition>
    <p:wheel spokes="1"/>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Текст 2"/>
          <p:cNvSpPr>
            <a:spLocks noGrp="1"/>
          </p:cNvSpPr>
          <p:nvPr>
            <p:ph type="body" idx="2"/>
          </p:nvPr>
        </p:nvSpPr>
        <p:spPr>
          <a:xfrm>
            <a:off x="539552" y="620688"/>
            <a:ext cx="5328592" cy="5475312"/>
          </a:xfrm>
        </p:spPr>
        <p:txBody>
          <a:bodyPr>
            <a:normAutofit fontScale="70000" lnSpcReduction="20000"/>
          </a:bodyPr>
          <a:lstStyle/>
          <a:p>
            <a:pPr algn="just"/>
            <a:r>
              <a:rPr lang="en-US" sz="4600" dirty="0" smtClean="0"/>
              <a:t>In 1896, when Jack London was twenty years old, gold was discovered in </a:t>
            </a:r>
            <a:r>
              <a:rPr lang="en-US" sz="4600" dirty="0" smtClean="0"/>
              <a:t>Alaska</a:t>
            </a:r>
            <a:r>
              <a:rPr lang="en-US" sz="4600" dirty="0" smtClean="0"/>
              <a:t>. </a:t>
            </a:r>
            <a:r>
              <a:rPr lang="en-US" sz="4600" dirty="0" smtClean="0"/>
              <a:t>But by </a:t>
            </a:r>
            <a:r>
              <a:rPr lang="en-US" sz="4600" dirty="0" smtClean="0"/>
              <a:t>the age of 22, however, London still hadn't put together much of a living. He had once again returned to California and was still determined to carve out a living as a writer. His experience in the Yukon had convinced him he had stories he could tell.  </a:t>
            </a:r>
            <a:r>
              <a:rPr lang="en-US" sz="3200" dirty="0" smtClean="0"/>
              <a:t/>
            </a:r>
            <a:br>
              <a:rPr lang="en-US" sz="3200" dirty="0" smtClean="0"/>
            </a:br>
            <a:r>
              <a:rPr lang="en-US" sz="3200" dirty="0" smtClean="0"/>
              <a:t/>
            </a:r>
            <a:br>
              <a:rPr lang="en-US" sz="3200" dirty="0" smtClean="0"/>
            </a:br>
            <a:r>
              <a:rPr lang="en-US" sz="3200" dirty="0" smtClean="0"/>
              <a:t/>
            </a:r>
            <a:br>
              <a:rPr lang="en-US" sz="3200" dirty="0" smtClean="0"/>
            </a:br>
            <a:r>
              <a:rPr lang="en-US" dirty="0" smtClean="0"/>
              <a:t/>
            </a:r>
            <a:br>
              <a:rPr lang="en-US" dirty="0" smtClean="0"/>
            </a:br>
            <a:r>
              <a:rPr lang="en-US" dirty="0" smtClean="0"/>
              <a:t/>
            </a:r>
            <a:br>
              <a:rPr lang="en-US" dirty="0" smtClean="0"/>
            </a:br>
            <a:endParaRPr lang="ru-RU" dirty="0"/>
          </a:p>
        </p:txBody>
      </p:sp>
      <p:pic>
        <p:nvPicPr>
          <p:cNvPr id="5" name="Содержимое 4" descr="Foto-Dzheka-Londona-6-225x300.jpg"/>
          <p:cNvPicPr>
            <a:picLocks noGrp="1" noChangeAspect="1"/>
          </p:cNvPicPr>
          <p:nvPr>
            <p:ph sz="quarter" idx="1"/>
          </p:nvPr>
        </p:nvPicPr>
        <p:blipFill>
          <a:blip r:embed="rId2" cstate="print"/>
          <a:stretch>
            <a:fillRect/>
          </a:stretch>
        </p:blipFill>
        <p:spPr>
          <a:xfrm>
            <a:off x="6156176" y="764704"/>
            <a:ext cx="2592288" cy="4176464"/>
          </a:xfrm>
        </p:spPr>
      </p:pic>
    </p:spTree>
  </p:cSld>
  <p:clrMapOvr>
    <a:masterClrMapping/>
  </p:clrMapOvr>
  <p:transition>
    <p:fade thruBlk="1"/>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Текст 2"/>
          <p:cNvSpPr>
            <a:spLocks noGrp="1"/>
          </p:cNvSpPr>
          <p:nvPr>
            <p:ph type="body" idx="2"/>
          </p:nvPr>
        </p:nvSpPr>
        <p:spPr>
          <a:xfrm>
            <a:off x="914400" y="548680"/>
            <a:ext cx="3945632" cy="5547320"/>
          </a:xfrm>
        </p:spPr>
        <p:txBody>
          <a:bodyPr>
            <a:noAutofit/>
          </a:bodyPr>
          <a:lstStyle/>
          <a:p>
            <a:r>
              <a:rPr lang="en-US" sz="3200" dirty="0" smtClean="0"/>
              <a:t>In 1899 he began publishing stories in the </a:t>
            </a:r>
            <a:r>
              <a:rPr lang="en-US" sz="3200" i="1" dirty="0" smtClean="0"/>
              <a:t>Overland Monthly</a:t>
            </a:r>
            <a:r>
              <a:rPr lang="en-US" sz="3200" dirty="0" smtClean="0"/>
              <a:t>. The experience of writing and getting published greatly disciplined London as a writer. From that time forward, London made it a practice to write at least a thousand words a day.</a:t>
            </a:r>
            <a:endParaRPr lang="ru-RU" sz="3200" dirty="0"/>
          </a:p>
        </p:txBody>
      </p:sp>
      <p:pic>
        <p:nvPicPr>
          <p:cNvPr id="5" name="Содержимое 4" descr="640px-J_London_writing_1905.jpg"/>
          <p:cNvPicPr>
            <a:picLocks noGrp="1" noChangeAspect="1"/>
          </p:cNvPicPr>
          <p:nvPr>
            <p:ph sz="quarter" idx="1"/>
          </p:nvPr>
        </p:nvPicPr>
        <p:blipFill>
          <a:blip r:embed="rId2" cstate="print"/>
          <a:stretch>
            <a:fillRect/>
          </a:stretch>
        </p:blipFill>
        <p:spPr>
          <a:xfrm>
            <a:off x="5724525" y="764705"/>
            <a:ext cx="2962275" cy="5275016"/>
          </a:xfrm>
        </p:spPr>
      </p:pic>
    </p:spTree>
  </p:cSld>
  <p:clrMapOvr>
    <a:masterClrMapping/>
  </p:clrMapOvr>
  <p:transition>
    <p:wheel spokes="1"/>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Справедливость">
  <a:themeElements>
    <a:clrScheme name="Справедливость">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Справедливость">
      <a:majorFont>
        <a:latin typeface="Franklin Gothic Book"/>
        <a:ea typeface=""/>
        <a:cs typeface=""/>
        <a:font script="Grek" typeface="Calibri"/>
        <a:font script="Cyrl" typeface="Calibri"/>
        <a:font script="Jpan" typeface="HGｺﾞｼｯｸM"/>
        <a:font script="Hang" typeface="바탕"/>
        <a:font script="Hans" typeface="幼圆"/>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Perpetua"/>
        <a:ea typeface=""/>
        <a:cs typeface=""/>
        <a:font script="Grek" typeface="Cambria"/>
        <a:font script="Cyrl" typeface="Cambria"/>
        <a:font script="Jpan" typeface="HG創英ﾌﾟﾚｾﾞﾝｽEB"/>
        <a:font script="Hang" typeface="맑은 고딕"/>
        <a:font script="Hans" typeface="宋体"/>
        <a:font script="Hant" typeface="新細明體"/>
        <a:font script="Arab" typeface="Times New Roman"/>
        <a:font script="Hebr" typeface="Aharoni"/>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Справедливость">
      <a:fillStyleLst>
        <a:solidFill>
          <a:schemeClr val="phClr"/>
        </a:solidFill>
        <a:blipFill>
          <a:blip xmlns:r="http://schemas.openxmlformats.org/officeDocument/2006/relationships" r:embed="rId1">
            <a:duotone>
              <a:schemeClr val="phClr">
                <a:tint val="30000"/>
                <a:satMod val="300000"/>
              </a:schemeClr>
              <a:schemeClr val="phClr">
                <a:tint val="40000"/>
                <a:satMod val="200000"/>
              </a:schemeClr>
            </a:duotone>
          </a:blip>
          <a:tile tx="0" ty="0" sx="70000" sy="70000" flip="none" algn="ctr"/>
        </a:blipFill>
        <a:blipFill>
          <a:blip xmlns:r="http://schemas.openxmlformats.org/officeDocument/2006/relationships" r:embed="rId1">
            <a:duotone>
              <a:schemeClr val="phClr">
                <a:shade val="22000"/>
                <a:satMod val="160000"/>
              </a:schemeClr>
              <a:schemeClr val="phClr">
                <a:shade val="45000"/>
                <a:satMod val="100000"/>
              </a:schemeClr>
            </a:duotone>
          </a:blip>
          <a:tile tx="0" ty="0" sx="65000" sy="65000" flip="none" algn="ctr"/>
        </a:blipFill>
      </a:fillStyleLst>
      <a:lnStyleLst>
        <a:ln w="9525" cap="flat" cmpd="sng" algn="ctr">
          <a:solidFill>
            <a:schemeClr val="phClr">
              <a:shade val="60000"/>
              <a:satMod val="110000"/>
            </a:schemeClr>
          </a:solidFill>
          <a:prstDash val="solid"/>
        </a:ln>
        <a:ln w="127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algn="t" rotWithShape="0">
              <a:srgbClr val="000000">
                <a:alpha val="50000"/>
              </a:srgbClr>
            </a:outerShdw>
          </a:effectLst>
        </a:effectStyle>
        <a:effectStyle>
          <a:effectLst>
            <a:outerShdw blurRad="38100" dist="25400" dir="5400000" algn="t" rotWithShape="0">
              <a:srgbClr val="000000">
                <a:alpha val="50000"/>
              </a:srgbClr>
            </a:outerShdw>
          </a:effectLst>
        </a:effectStyle>
        <a:effectStyle>
          <a:effectLst>
            <a:outerShdw blurRad="50800" dist="50800" dir="5400000" algn="t" rotWithShape="0">
              <a:srgbClr val="000000">
                <a:alpha val="60000"/>
              </a:srgbClr>
            </a:outerShdw>
          </a:effectLst>
          <a:scene3d>
            <a:camera prst="isometricBottomUp" fov="0">
              <a:rot lat="0" lon="0" rev="0"/>
            </a:camera>
            <a:lightRig rig="soft" dir="b">
              <a:rot lat="0" lon="0" rev="9000000"/>
            </a:lightRig>
          </a:scene3d>
          <a:sp3d contourW="35000" prstMaterial="matte">
            <a:bevelT w="45000" h="38100" prst="convex"/>
            <a:contourClr>
              <a:schemeClr val="phClr">
                <a:tint val="10000"/>
                <a:satMod val="130000"/>
              </a:schemeClr>
            </a:contourClr>
          </a:sp3d>
        </a:effectStyle>
      </a:effectStyleLst>
      <a:bgFillStyleLst>
        <a:solidFill>
          <a:schemeClr val="phClr"/>
        </a:solidFill>
        <a:gradFill rotWithShape="1">
          <a:gsLst>
            <a:gs pos="0">
              <a:schemeClr val="phClr">
                <a:shade val="40000"/>
                <a:satMod val="165000"/>
              </a:schemeClr>
            </a:gs>
            <a:gs pos="50000">
              <a:schemeClr val="phClr">
                <a:shade val="80000"/>
                <a:satMod val="155000"/>
              </a:schemeClr>
            </a:gs>
            <a:gs pos="100000">
              <a:schemeClr val="phClr">
                <a:tint val="95000"/>
                <a:satMod val="200000"/>
              </a:schemeClr>
            </a:gs>
          </a:gsLst>
          <a:lin ang="16200000" scaled="1"/>
        </a:gradFill>
        <a:blipFill>
          <a:blip xmlns:r="http://schemas.openxmlformats.org/officeDocument/2006/relationships" r:embed="rId1">
            <a:duotone>
              <a:schemeClr val="phClr">
                <a:tint val="95000"/>
                <a:satMod val="200000"/>
              </a:schemeClr>
              <a:schemeClr val="phClr">
                <a:shade val="80000"/>
                <a:satMod val="100000"/>
              </a:schemeClr>
            </a:duotone>
          </a:blip>
          <a:tile tx="0" ty="0" sx="55000" sy="5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Equity</Template>
  <TotalTime>106</TotalTime>
  <Words>842</Words>
  <Application>Microsoft Office PowerPoint</Application>
  <PresentationFormat>Экран (4:3)</PresentationFormat>
  <Paragraphs>33</Paragraphs>
  <Slides>16</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16</vt:i4>
      </vt:variant>
    </vt:vector>
  </HeadingPairs>
  <TitlesOfParts>
    <vt:vector size="17" baseType="lpstr">
      <vt:lpstr>Справедливость</vt:lpstr>
      <vt:lpstr>Jack London biography</vt:lpstr>
      <vt:lpstr>Слайд 2</vt:lpstr>
      <vt:lpstr>Слайд 3</vt:lpstr>
      <vt:lpstr>Childhood</vt:lpstr>
      <vt:lpstr>Early years</vt:lpstr>
      <vt:lpstr>The Young Writer</vt:lpstr>
      <vt:lpstr>Слайд 7</vt:lpstr>
      <vt:lpstr>Слайд 8</vt:lpstr>
      <vt:lpstr>Слайд 9</vt:lpstr>
      <vt:lpstr>A hardworking author</vt:lpstr>
      <vt:lpstr>Слайд 11</vt:lpstr>
      <vt:lpstr>Слайд 12</vt:lpstr>
      <vt:lpstr>Слайд 13</vt:lpstr>
      <vt:lpstr>Family</vt:lpstr>
      <vt:lpstr>Final Years</vt:lpstr>
      <vt:lpstr>Слайд 16</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Jack London biography</dc:title>
  <dc:creator>HOPE</dc:creator>
  <cp:lastModifiedBy>HOPE</cp:lastModifiedBy>
  <cp:revision>11</cp:revision>
  <dcterms:created xsi:type="dcterms:W3CDTF">2015-03-07T16:32:25Z</dcterms:created>
  <dcterms:modified xsi:type="dcterms:W3CDTF">2015-03-07T18:19:12Z</dcterms:modified>
</cp:coreProperties>
</file>