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ina\Desktop\яша\IMG_18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88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nina\Desktop\яша\IMG_18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4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858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nina\Desktop\яша\IMG_18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4169"/>
            <a:ext cx="5040560" cy="683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608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nina\Desktop\яша\IMG_18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36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nina\Desktop\яша\IMG_18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506"/>
            <a:ext cx="7880989" cy="684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312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nina\Desktop\яша\IMG_18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1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ina\Desktop\яша\IMG_18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4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120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ina\Desktop\яша\IMG_18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910"/>
            <a:ext cx="9144000" cy="685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994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ina\Desktop\яша\IMG_18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75"/>
            <a:ext cx="7704856" cy="685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996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ina\Desktop\яша\IMG_18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-1"/>
            <a:ext cx="7128792" cy="688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73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ina\Desktop\яша\IMG_18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4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788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nina\Desktop\яша\IMG_18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058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nina\Desktop\яша\IMG_18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4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079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nina\Desktop\яша\IMG_18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"/>
            <a:ext cx="61634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5448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nina</dc:creator>
  <cp:lastModifiedBy>nina</cp:lastModifiedBy>
  <cp:revision>4</cp:revision>
  <dcterms:created xsi:type="dcterms:W3CDTF">2015-03-17T17:26:48Z</dcterms:created>
  <dcterms:modified xsi:type="dcterms:W3CDTF">2015-03-17T20:25:02Z</dcterms:modified>
</cp:coreProperties>
</file>