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60" r:id="rId18"/>
    <p:sldId id="261" r:id="rId19"/>
    <p:sldId id="263" r:id="rId20"/>
    <p:sldId id="26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61" autoAdjust="0"/>
    <p:restoredTop sz="94660"/>
  </p:normalViewPr>
  <p:slideViewPr>
    <p:cSldViewPr>
      <p:cViewPr>
        <p:scale>
          <a:sx n="86" d="100"/>
          <a:sy n="86" d="100"/>
        </p:scale>
        <p:origin x="-1014" y="5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21052-67C0-45AF-BF26-6D443749DAE8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67910-07B8-4FBA-8497-AEED8A3BE5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385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21052-67C0-45AF-BF26-6D443749DAE8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67910-07B8-4FBA-8497-AEED8A3BE5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4278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21052-67C0-45AF-BF26-6D443749DAE8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67910-07B8-4FBA-8497-AEED8A3BE5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2804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21052-67C0-45AF-BF26-6D443749DAE8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67910-07B8-4FBA-8497-AEED8A3BE5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789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21052-67C0-45AF-BF26-6D443749DAE8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67910-07B8-4FBA-8497-AEED8A3BE5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2161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21052-67C0-45AF-BF26-6D443749DAE8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67910-07B8-4FBA-8497-AEED8A3BE5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1304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21052-67C0-45AF-BF26-6D443749DAE8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67910-07B8-4FBA-8497-AEED8A3BE5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0276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21052-67C0-45AF-BF26-6D443749DAE8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67910-07B8-4FBA-8497-AEED8A3BE5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2902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21052-67C0-45AF-BF26-6D443749DAE8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67910-07B8-4FBA-8497-AEED8A3BE5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767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21052-67C0-45AF-BF26-6D443749DAE8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67910-07B8-4FBA-8497-AEED8A3BE5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3797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21052-67C0-45AF-BF26-6D443749DAE8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67910-07B8-4FBA-8497-AEED8A3BE5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3432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321052-67C0-45AF-BF26-6D443749DAE8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67910-07B8-4FBA-8497-AEED8A3BE5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884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ppt4web.ru/images/937/27716/640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458" y="0"/>
            <a:ext cx="9128385" cy="544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76056" y="5445224"/>
            <a:ext cx="36724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РАБОТУ ВЫПОЛНИЛ УЧЕНИК </a:t>
            </a:r>
            <a:br>
              <a:rPr lang="ru-RU" dirty="0" smtClean="0"/>
            </a:br>
            <a:r>
              <a:rPr lang="ru-RU" dirty="0" smtClean="0"/>
              <a:t>3В КЛАССА ГОРШКОВ РОМАН</a:t>
            </a:r>
          </a:p>
          <a:p>
            <a:r>
              <a:rPr lang="ru-RU" dirty="0" smtClean="0"/>
              <a:t>РУКОВОДИТЕЛЬ: НИКОЛАЕВА Л. Н.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22324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ppt4web.ru/images/937/27716/640/img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357838" cy="6829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83557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ppt4web.ru/images/937/27716/640/img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094" y="16628"/>
            <a:ext cx="9356668" cy="682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5144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ppt4web.ru/images/937/27716/640/img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004" y="-459432"/>
            <a:ext cx="919200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53909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ppt4web.ru/images/937/27716/640/img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357838" cy="6829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37175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ppt4web.ru/images/937/27716/640/img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004"/>
            <a:ext cx="9144000" cy="6821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69264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ppt4web.ru/images/937/27716/640/img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424"/>
            <a:ext cx="9144000" cy="6862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97845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ppt4web.ru/images/937/27716/640/img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354"/>
            <a:ext cx="9395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78804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328726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B050"/>
                </a:solidFill>
              </a:rPr>
              <a:t>Наиболее широко лекарственные растения представлены в народной медицине.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8434" name="Содержимое 2"/>
          <p:cNvSpPr>
            <a:spLocks noGrp="1"/>
          </p:cNvSpPr>
          <p:nvPr>
            <p:ph sz="quarter" idx="1"/>
          </p:nvPr>
        </p:nvSpPr>
        <p:spPr>
          <a:xfrm>
            <a:off x="304800" y="2000250"/>
            <a:ext cx="8686800" cy="4079875"/>
          </a:xfrm>
        </p:spPr>
        <p:txBody>
          <a:bodyPr/>
          <a:lstStyle/>
          <a:p>
            <a:r>
              <a:rPr lang="ru-RU" dirty="0" smtClean="0"/>
              <a:t>По состоянию на начало 2010 года по данным Международного союза охраны природы (</a:t>
            </a:r>
            <a:r>
              <a:rPr lang="ru-RU" i="1" dirty="0" smtClean="0"/>
              <a:t>IUCN</a:t>
            </a:r>
            <a:r>
              <a:rPr lang="ru-RU" dirty="0" smtClean="0"/>
              <a:t>) было описано около 320 тысяч видов растений.</a:t>
            </a:r>
          </a:p>
        </p:txBody>
      </p:sp>
      <p:pic>
        <p:nvPicPr>
          <p:cNvPr id="18439" name="Picture 7" descr="http://t2.gstatic.com/images?q=tbn:ANd9GcRiJI1gS71svdg2_Sm8YHP8BTbUNe9I0J5HFaPSwTJDHzuvo3j7A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3" y="4175571"/>
            <a:ext cx="2390775" cy="1914525"/>
          </a:xfrm>
          <a:prstGeom prst="rect">
            <a:avLst/>
          </a:prstGeom>
          <a:noFill/>
        </p:spPr>
      </p:pic>
      <p:pic>
        <p:nvPicPr>
          <p:cNvPr id="18441" name="Picture 9" descr="http://t0.gstatic.com/images?q=tbn:ANd9GcS7eXTXgQYRMHVDHLeW3Ih82V0J8zfzMtkwcPVnKzLa5TqFwGeBk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3861048"/>
            <a:ext cx="2162175" cy="2114550"/>
          </a:xfrm>
          <a:prstGeom prst="rect">
            <a:avLst/>
          </a:prstGeom>
          <a:noFill/>
        </p:spPr>
      </p:pic>
      <p:pic>
        <p:nvPicPr>
          <p:cNvPr id="18443" name="Picture 11" descr="http://t0.gstatic.com/images?q=tbn:ANd9GcSUA686LOP-XRmzmPJHpdwjkGFp7Nn4hLbYo2ERy_BDi488flh07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4208909"/>
            <a:ext cx="2466975" cy="18478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726011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sz="quarter" idx="1"/>
          </p:nvPr>
        </p:nvSpPr>
        <p:spPr>
          <a:xfrm>
            <a:off x="2601275" y="2163383"/>
            <a:ext cx="4191298" cy="4357535"/>
          </a:xfrm>
        </p:spPr>
        <p:txBody>
          <a:bodyPr>
            <a:normAutofit lnSpcReduction="10000"/>
          </a:bodyPr>
          <a:lstStyle/>
          <a:p>
            <a:pPr algn="ctr">
              <a:buFont typeface="Wingdings 2" pitchFamily="18" charset="2"/>
              <a:buNone/>
            </a:pP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В настоящее время  насчитывается около 600 видов растений, используемых в медицине.</a:t>
            </a:r>
          </a:p>
          <a:p>
            <a:pPr algn="ctr">
              <a:buFont typeface="Wingdings 2" pitchFamily="18" charset="2"/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endParaRPr lang="ru-RU" sz="2800" dirty="0" smtClean="0"/>
          </a:p>
        </p:txBody>
      </p:sp>
      <p:pic>
        <p:nvPicPr>
          <p:cNvPr id="19458" name="Picture 5" descr="зверобой продырявленный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608" y="307629"/>
            <a:ext cx="1924435" cy="1538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10" descr="черемуха обыкновенная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65727" y="4774364"/>
            <a:ext cx="2025778" cy="1619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12" descr="одуванчик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31684" y="301922"/>
            <a:ext cx="2057932" cy="1544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11" descr="ландыш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31692" y="159001"/>
            <a:ext cx="2248371" cy="1687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7" descr="малина обыкновенная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09749" y="2376786"/>
            <a:ext cx="2075272" cy="1676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5" name="Picture 13" descr="ромашка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31692" y="4795224"/>
            <a:ext cx="2376364" cy="1725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7" name="Picture 9" descr="мать-и-мачеха 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6189" y="4774364"/>
            <a:ext cx="2184563" cy="1746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8" name="Picture 16" descr="тысячелистник обыкновенный 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6189" y="2464783"/>
            <a:ext cx="2115611" cy="170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846193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686800" cy="107157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7030A0"/>
                </a:solidFill>
              </a:rPr>
              <a:t>Основные способы применения сырья лекарственных растений: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22530" name="Содержимое 2"/>
          <p:cNvSpPr>
            <a:spLocks noGrp="1"/>
          </p:cNvSpPr>
          <p:nvPr>
            <p:ph sz="quarter" idx="1"/>
          </p:nvPr>
        </p:nvSpPr>
        <p:spPr>
          <a:xfrm>
            <a:off x="-22461" y="1988840"/>
            <a:ext cx="9091736" cy="4079875"/>
          </a:xfrm>
        </p:spPr>
        <p:txBody>
          <a:bodyPr>
            <a:noAutofit/>
          </a:bodyPr>
          <a:lstStyle/>
          <a:p>
            <a:pPr>
              <a:buFont typeface="Wingdings 2" pitchFamily="18" charset="2"/>
              <a:buNone/>
            </a:pPr>
            <a:r>
              <a:rPr lang="ru-RU" dirty="0" smtClean="0"/>
              <a:t>       Производство лекарственных средств для </a:t>
            </a:r>
            <a:r>
              <a:rPr lang="ru-RU" b="1" dirty="0" smtClean="0"/>
              <a:t>внутреннего и наружного применения.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      </a:t>
            </a:r>
            <a:r>
              <a:rPr lang="ru-RU" b="1" dirty="0" smtClean="0"/>
              <a:t>Внутрь</a:t>
            </a:r>
            <a:r>
              <a:rPr lang="ru-RU" dirty="0" smtClean="0"/>
              <a:t> применяют водные извлечения: </a:t>
            </a:r>
            <a:r>
              <a:rPr lang="ru-RU" dirty="0" smtClean="0">
                <a:solidFill>
                  <a:srgbClr val="FF0000"/>
                </a:solidFill>
              </a:rPr>
              <a:t>настой, отвар, водно-спиртовые, масляные извлечения</a:t>
            </a:r>
            <a:r>
              <a:rPr lang="ru-RU" dirty="0" smtClean="0"/>
              <a:t> (настойка, экстракты) из лекарственного растительного сырья или сборов.  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       Для </a:t>
            </a:r>
            <a:r>
              <a:rPr lang="ru-RU" b="1" dirty="0" smtClean="0"/>
              <a:t>наружного применения </a:t>
            </a:r>
            <a:r>
              <a:rPr lang="ru-RU" dirty="0" smtClean="0"/>
              <a:t>используются: </a:t>
            </a:r>
            <a:r>
              <a:rPr lang="ru-RU" dirty="0" smtClean="0">
                <a:solidFill>
                  <a:srgbClr val="FF0000"/>
                </a:solidFill>
              </a:rPr>
              <a:t>травяная ванна, обертывание, примочка, компресс.</a:t>
            </a:r>
          </a:p>
        </p:txBody>
      </p:sp>
    </p:spTree>
    <p:extLst>
      <p:ext uri="{BB962C8B-B14F-4D97-AF65-F5344CB8AC3E}">
        <p14:creationId xmlns:p14="http://schemas.microsoft.com/office/powerpoint/2010/main" val="910922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pt4web.ru/images/937/27716/640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3534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00818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Содержимое 3"/>
          <p:cNvSpPr>
            <a:spLocks noGrp="1"/>
          </p:cNvSpPr>
          <p:nvPr>
            <p:ph sz="quarter" idx="1"/>
          </p:nvPr>
        </p:nvSpPr>
        <p:spPr>
          <a:xfrm>
            <a:off x="501415" y="29696"/>
            <a:ext cx="8229600" cy="4525963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dirty="0" smtClean="0"/>
              <a:t>                                                                                     </a:t>
            </a: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</a:rPr>
              <a:t>СПАСИБО ЗА ВНИМАНИЕ!!!</a:t>
            </a:r>
          </a:p>
          <a:p>
            <a:pPr algn="ctr">
              <a:buFont typeface="Wingdings 2" pitchFamily="18" charset="2"/>
              <a:buNone/>
            </a:pPr>
            <a:r>
              <a:rPr lang="ru-RU" dirty="0" smtClean="0">
                <a:sym typeface="Wingdings" pitchFamily="2" charset="2"/>
              </a:rPr>
              <a:t> </a:t>
            </a:r>
            <a:endParaRPr lang="ru-RU" dirty="0"/>
          </a:p>
        </p:txBody>
      </p:sp>
      <p:pic>
        <p:nvPicPr>
          <p:cNvPr id="28676" name="Picture 4" descr="http://t2.gstatic.com/images?q=tbn:ANd9GcRemzhGtAfxG4vvqu695br0JI8N4D69Gr_b8tEyufjdNHuHMoj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76168"/>
            <a:ext cx="8136904" cy="47491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039355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ppt4web.ru/images/937/27716/640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91839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ppt4web.ru/images/937/27716/640/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0838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ppt4web.ru/images/937/27716/640/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30966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ppt4web.ru/images/937/27716/640/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89" y="-16854"/>
            <a:ext cx="934751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01459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ppt4web.ru/images/937/27716/640/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0900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ppt4web.ru/images/937/27716/640/img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76272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ppt4web.ru/images/937/27716/640/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08011"/>
            <a:ext cx="9276428" cy="6957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179811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112</Words>
  <Application>Microsoft Office PowerPoint</Application>
  <PresentationFormat>Экран (4:3)</PresentationFormat>
  <Paragraphs>12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Наиболее широко лекарственные растения представлены в народной медицине.</vt:lpstr>
      <vt:lpstr>Презентация PowerPoint</vt:lpstr>
      <vt:lpstr>Основные способы применения сырья лекарственных растений: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Любовь</dc:creator>
  <cp:lastModifiedBy>Любовь</cp:lastModifiedBy>
  <cp:revision>51</cp:revision>
  <dcterms:created xsi:type="dcterms:W3CDTF">2014-10-29T07:48:37Z</dcterms:created>
  <dcterms:modified xsi:type="dcterms:W3CDTF">2014-10-29T11:42:56Z</dcterms:modified>
</cp:coreProperties>
</file>