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7F5C0-54DE-4BE0-9DF3-247E992A9322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32F93-28AD-47C8-B2FF-357E33EB49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51520" y="980728"/>
          <a:ext cx="8535055" cy="4896544"/>
        </p:xfrm>
        <a:graphic>
          <a:graphicData uri="http://schemas.openxmlformats.org/presentationml/2006/ole">
            <p:oleObj spid="_x0000_s1026" name="Изображение" r:id="rId3" imgW="9561905" imgH="5485714" progId="StaticMetafil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Picture (Metafile)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Alexander</dc:creator>
  <cp:lastModifiedBy>Alexander</cp:lastModifiedBy>
  <cp:revision>1</cp:revision>
  <dcterms:created xsi:type="dcterms:W3CDTF">2015-03-17T15:51:46Z</dcterms:created>
  <dcterms:modified xsi:type="dcterms:W3CDTF">2015-03-17T15:53:10Z</dcterms:modified>
</cp:coreProperties>
</file>