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7B22579D-01E9-4162-99A7-FCAF50C6DDE1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B14"/>
    <a:srgbClr val="D2FAFE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9759F7-FC38-4F78-85E8-C22A8E9FF0A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FF301B5-16EF-4626-9EB9-28E135D580B5}">
      <dgm:prSet/>
      <dgm:spPr/>
      <dgm:t>
        <a:bodyPr/>
        <a:lstStyle/>
        <a:p>
          <a:pPr rtl="0"/>
          <a:r>
            <a:rPr lang="ru-RU" dirty="0" smtClean="0"/>
            <a:t>отдых</a:t>
          </a:r>
          <a:endParaRPr lang="ru-RU" dirty="0"/>
        </a:p>
      </dgm:t>
    </dgm:pt>
    <dgm:pt modelId="{359DD33E-173F-4F49-9114-76E7A2A4D63F}" type="parTrans" cxnId="{CE8DDD2E-DF83-4141-9E9F-A3FEBCAD3694}">
      <dgm:prSet/>
      <dgm:spPr/>
      <dgm:t>
        <a:bodyPr/>
        <a:lstStyle/>
        <a:p>
          <a:endParaRPr lang="ru-RU"/>
        </a:p>
      </dgm:t>
    </dgm:pt>
    <dgm:pt modelId="{C1CAB833-D4CA-4817-8A81-6CCEFE00E716}" type="sibTrans" cxnId="{CE8DDD2E-DF83-4141-9E9F-A3FEBCAD3694}">
      <dgm:prSet/>
      <dgm:spPr/>
      <dgm:t>
        <a:bodyPr/>
        <a:lstStyle/>
        <a:p>
          <a:endParaRPr lang="ru-RU"/>
        </a:p>
      </dgm:t>
    </dgm:pt>
    <dgm:pt modelId="{C752B9D4-C554-43A7-8A5B-4B399CB17FFD}">
      <dgm:prSet/>
      <dgm:spPr/>
      <dgm:t>
        <a:bodyPr/>
        <a:lstStyle/>
        <a:p>
          <a:pPr rtl="0"/>
          <a:r>
            <a:rPr lang="ru-RU" dirty="0" smtClean="0"/>
            <a:t>самообразование</a:t>
          </a:r>
          <a:endParaRPr lang="ru-RU" dirty="0"/>
        </a:p>
      </dgm:t>
    </dgm:pt>
    <dgm:pt modelId="{078E2167-53D2-48A1-A3B9-5BA624CFA72B}" type="parTrans" cxnId="{D779AD71-0CC1-4C97-A152-3B5FD7DBAFB8}">
      <dgm:prSet/>
      <dgm:spPr/>
      <dgm:t>
        <a:bodyPr/>
        <a:lstStyle/>
        <a:p>
          <a:endParaRPr lang="ru-RU"/>
        </a:p>
      </dgm:t>
    </dgm:pt>
    <dgm:pt modelId="{06DD960B-DA53-4AE2-BE3E-1F94D991034C}" type="sibTrans" cxnId="{D779AD71-0CC1-4C97-A152-3B5FD7DBAFB8}">
      <dgm:prSet/>
      <dgm:spPr/>
      <dgm:t>
        <a:bodyPr/>
        <a:lstStyle/>
        <a:p>
          <a:endParaRPr lang="ru-RU"/>
        </a:p>
      </dgm:t>
    </dgm:pt>
    <dgm:pt modelId="{9333E869-B746-4AC6-A135-B59EF0E75CE6}">
      <dgm:prSet/>
      <dgm:spPr/>
      <dgm:t>
        <a:bodyPr/>
        <a:lstStyle/>
        <a:p>
          <a:pPr rtl="0"/>
          <a:r>
            <a:rPr lang="ru-RU" dirty="0" smtClean="0"/>
            <a:t>творчество</a:t>
          </a:r>
          <a:endParaRPr lang="ru-RU" dirty="0"/>
        </a:p>
      </dgm:t>
    </dgm:pt>
    <dgm:pt modelId="{D562E217-9C31-4EF4-AE1B-044451BCCA1B}" type="parTrans" cxnId="{877D2767-8F3E-4DAD-AB18-2685A51ABD3C}">
      <dgm:prSet/>
      <dgm:spPr/>
      <dgm:t>
        <a:bodyPr/>
        <a:lstStyle/>
        <a:p>
          <a:endParaRPr lang="ru-RU"/>
        </a:p>
      </dgm:t>
    </dgm:pt>
    <dgm:pt modelId="{7C8010CC-7F38-482B-A4CD-2B978D9BF6D0}" type="sibTrans" cxnId="{877D2767-8F3E-4DAD-AB18-2685A51ABD3C}">
      <dgm:prSet/>
      <dgm:spPr/>
      <dgm:t>
        <a:bodyPr/>
        <a:lstStyle/>
        <a:p>
          <a:endParaRPr lang="ru-RU"/>
        </a:p>
      </dgm:t>
    </dgm:pt>
    <dgm:pt modelId="{06988B2E-5328-44F2-B1AF-B87147B11369}">
      <dgm:prSet/>
      <dgm:spPr/>
      <dgm:t>
        <a:bodyPr/>
        <a:lstStyle/>
        <a:p>
          <a:pPr rtl="0"/>
          <a:r>
            <a:rPr lang="ru-RU" dirty="0" smtClean="0"/>
            <a:t>развлечение</a:t>
          </a:r>
          <a:endParaRPr lang="ru-RU" dirty="0"/>
        </a:p>
      </dgm:t>
    </dgm:pt>
    <dgm:pt modelId="{C5E8C8DB-ED04-4524-A2BA-AF14FCF6236B}" type="parTrans" cxnId="{F94FE0D1-A342-4570-9EED-382E8DC3F252}">
      <dgm:prSet/>
      <dgm:spPr/>
      <dgm:t>
        <a:bodyPr/>
        <a:lstStyle/>
        <a:p>
          <a:endParaRPr lang="ru-RU"/>
        </a:p>
      </dgm:t>
    </dgm:pt>
    <dgm:pt modelId="{B2016FD5-7D13-4CC0-AC92-BF2B6883F050}" type="sibTrans" cxnId="{F94FE0D1-A342-4570-9EED-382E8DC3F252}">
      <dgm:prSet/>
      <dgm:spPr/>
      <dgm:t>
        <a:bodyPr/>
        <a:lstStyle/>
        <a:p>
          <a:endParaRPr lang="ru-RU"/>
        </a:p>
      </dgm:t>
    </dgm:pt>
    <dgm:pt modelId="{D12BD048-F88C-4AB9-B1D7-E09547BE982B}">
      <dgm:prSet/>
      <dgm:spPr/>
      <dgm:t>
        <a:bodyPr/>
        <a:lstStyle/>
        <a:p>
          <a:pPr rtl="0"/>
          <a:r>
            <a:rPr lang="ru-RU" dirty="0" smtClean="0"/>
            <a:t>праздник    </a:t>
          </a:r>
          <a:endParaRPr lang="ru-RU" dirty="0"/>
        </a:p>
      </dgm:t>
    </dgm:pt>
    <dgm:pt modelId="{BAED1A41-815B-4CCE-A036-661DA4094A1F}" type="parTrans" cxnId="{02C43F0E-768A-4F85-8BCA-676FE2275614}">
      <dgm:prSet/>
      <dgm:spPr/>
      <dgm:t>
        <a:bodyPr/>
        <a:lstStyle/>
        <a:p>
          <a:endParaRPr lang="ru-RU"/>
        </a:p>
      </dgm:t>
    </dgm:pt>
    <dgm:pt modelId="{01CA85CF-DA3F-47AC-88DC-3D37A6281730}" type="sibTrans" cxnId="{02C43F0E-768A-4F85-8BCA-676FE2275614}">
      <dgm:prSet/>
      <dgm:spPr/>
      <dgm:t>
        <a:bodyPr/>
        <a:lstStyle/>
        <a:p>
          <a:endParaRPr lang="ru-RU"/>
        </a:p>
      </dgm:t>
    </dgm:pt>
    <dgm:pt modelId="{CDF4157D-D4B5-486D-860D-626A963EB7E8}" type="pres">
      <dgm:prSet presAssocID="{F59759F7-FC38-4F78-85E8-C22A8E9FF0A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B5E58C0-8F8D-4B62-A082-36745CB70E4F}" type="pres">
      <dgm:prSet presAssocID="{F59759F7-FC38-4F78-85E8-C22A8E9FF0A2}" presName="Name1" presStyleCnt="0"/>
      <dgm:spPr/>
    </dgm:pt>
    <dgm:pt modelId="{4CCA7EB9-3867-4DE7-9CE3-C9DE1EB6631F}" type="pres">
      <dgm:prSet presAssocID="{F59759F7-FC38-4F78-85E8-C22A8E9FF0A2}" presName="cycle" presStyleCnt="0"/>
      <dgm:spPr/>
    </dgm:pt>
    <dgm:pt modelId="{951B1BAE-7CA7-4D94-BD4B-FA67B4F40D0B}" type="pres">
      <dgm:prSet presAssocID="{F59759F7-FC38-4F78-85E8-C22A8E9FF0A2}" presName="srcNode" presStyleLbl="node1" presStyleIdx="0" presStyleCnt="5"/>
      <dgm:spPr/>
    </dgm:pt>
    <dgm:pt modelId="{A9775830-D4EE-4A56-9720-09E8E6C5E95A}" type="pres">
      <dgm:prSet presAssocID="{F59759F7-FC38-4F78-85E8-C22A8E9FF0A2}" presName="conn" presStyleLbl="parChTrans1D2" presStyleIdx="0" presStyleCnt="1"/>
      <dgm:spPr/>
      <dgm:t>
        <a:bodyPr/>
        <a:lstStyle/>
        <a:p>
          <a:endParaRPr lang="ru-RU"/>
        </a:p>
      </dgm:t>
    </dgm:pt>
    <dgm:pt modelId="{BD9F77A4-D048-4071-AC65-CA4536CC64AC}" type="pres">
      <dgm:prSet presAssocID="{F59759F7-FC38-4F78-85E8-C22A8E9FF0A2}" presName="extraNode" presStyleLbl="node1" presStyleIdx="0" presStyleCnt="5"/>
      <dgm:spPr/>
    </dgm:pt>
    <dgm:pt modelId="{2DCC9756-18AF-43BE-AC73-EE029379FD4E}" type="pres">
      <dgm:prSet presAssocID="{F59759F7-FC38-4F78-85E8-C22A8E9FF0A2}" presName="dstNode" presStyleLbl="node1" presStyleIdx="0" presStyleCnt="5"/>
      <dgm:spPr/>
    </dgm:pt>
    <dgm:pt modelId="{86272237-33A0-473C-B11D-ACC738CB5B98}" type="pres">
      <dgm:prSet presAssocID="{CFF301B5-16EF-4626-9EB9-28E135D580B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53A07-4ED5-4615-9FE5-C3C99E92544F}" type="pres">
      <dgm:prSet presAssocID="{CFF301B5-16EF-4626-9EB9-28E135D580B5}" presName="accent_1" presStyleCnt="0"/>
      <dgm:spPr/>
    </dgm:pt>
    <dgm:pt modelId="{DFA5B03F-F310-48DC-9827-1B1148A7F6CC}" type="pres">
      <dgm:prSet presAssocID="{CFF301B5-16EF-4626-9EB9-28E135D580B5}" presName="accentRepeatNode" presStyleLbl="solidFgAcc1" presStyleIdx="0" presStyleCnt="5"/>
      <dgm:spPr/>
    </dgm:pt>
    <dgm:pt modelId="{7FD230EB-52A4-4677-844F-129BF12BA131}" type="pres">
      <dgm:prSet presAssocID="{C752B9D4-C554-43A7-8A5B-4B399CB17FFD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965E76-9DB9-45FC-9D91-E258F51514C0}" type="pres">
      <dgm:prSet presAssocID="{C752B9D4-C554-43A7-8A5B-4B399CB17FFD}" presName="accent_2" presStyleCnt="0"/>
      <dgm:spPr/>
    </dgm:pt>
    <dgm:pt modelId="{CD9E69A0-5C9B-47EB-B4CD-F98D5C229703}" type="pres">
      <dgm:prSet presAssocID="{C752B9D4-C554-43A7-8A5B-4B399CB17FFD}" presName="accentRepeatNode" presStyleLbl="solidFgAcc1" presStyleIdx="1" presStyleCnt="5"/>
      <dgm:spPr/>
    </dgm:pt>
    <dgm:pt modelId="{5A4CD71F-EBD4-43F3-82E8-1C8ABC03B4DF}" type="pres">
      <dgm:prSet presAssocID="{9333E869-B746-4AC6-A135-B59EF0E75CE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81503-1A48-4031-AC89-E3D9EFFC0E6C}" type="pres">
      <dgm:prSet presAssocID="{9333E869-B746-4AC6-A135-B59EF0E75CE6}" presName="accent_3" presStyleCnt="0"/>
      <dgm:spPr/>
    </dgm:pt>
    <dgm:pt modelId="{96B4BB9B-6729-4197-9144-909356209DDE}" type="pres">
      <dgm:prSet presAssocID="{9333E869-B746-4AC6-A135-B59EF0E75CE6}" presName="accentRepeatNode" presStyleLbl="solidFgAcc1" presStyleIdx="2" presStyleCnt="5"/>
      <dgm:spPr/>
    </dgm:pt>
    <dgm:pt modelId="{9D5D166B-6F35-4957-ADF2-5C843E9E3D3B}" type="pres">
      <dgm:prSet presAssocID="{06988B2E-5328-44F2-B1AF-B87147B1136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AEA5F-BB20-49E2-BC01-432FF708F105}" type="pres">
      <dgm:prSet presAssocID="{06988B2E-5328-44F2-B1AF-B87147B11369}" presName="accent_4" presStyleCnt="0"/>
      <dgm:spPr/>
    </dgm:pt>
    <dgm:pt modelId="{F4F3C175-5641-4CAC-9B54-6501F6D098C1}" type="pres">
      <dgm:prSet presAssocID="{06988B2E-5328-44F2-B1AF-B87147B11369}" presName="accentRepeatNode" presStyleLbl="solidFgAcc1" presStyleIdx="3" presStyleCnt="5"/>
      <dgm:spPr/>
    </dgm:pt>
    <dgm:pt modelId="{FD75E74F-C3D4-4CC3-A402-A8EB9FEDB150}" type="pres">
      <dgm:prSet presAssocID="{D12BD048-F88C-4AB9-B1D7-E09547BE982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B9FBB-AB86-40C0-94F7-3CE3E756C449}" type="pres">
      <dgm:prSet presAssocID="{D12BD048-F88C-4AB9-B1D7-E09547BE982B}" presName="accent_5" presStyleCnt="0"/>
      <dgm:spPr/>
    </dgm:pt>
    <dgm:pt modelId="{9068D071-D1E7-4DB6-91C9-0A812DA04E68}" type="pres">
      <dgm:prSet presAssocID="{D12BD048-F88C-4AB9-B1D7-E09547BE982B}" presName="accentRepeatNode" presStyleLbl="solidFgAcc1" presStyleIdx="4" presStyleCnt="5"/>
      <dgm:spPr/>
    </dgm:pt>
  </dgm:ptLst>
  <dgm:cxnLst>
    <dgm:cxn modelId="{877D2767-8F3E-4DAD-AB18-2685A51ABD3C}" srcId="{F59759F7-FC38-4F78-85E8-C22A8E9FF0A2}" destId="{9333E869-B746-4AC6-A135-B59EF0E75CE6}" srcOrd="2" destOrd="0" parTransId="{D562E217-9C31-4EF4-AE1B-044451BCCA1B}" sibTransId="{7C8010CC-7F38-482B-A4CD-2B978D9BF6D0}"/>
    <dgm:cxn modelId="{32E36FC3-4B41-430F-BB32-9808F6434D7C}" type="presOf" srcId="{D12BD048-F88C-4AB9-B1D7-E09547BE982B}" destId="{FD75E74F-C3D4-4CC3-A402-A8EB9FEDB150}" srcOrd="0" destOrd="0" presId="urn:microsoft.com/office/officeart/2008/layout/VerticalCurvedList"/>
    <dgm:cxn modelId="{95ED3692-286B-4D15-A977-667E50E4EB6C}" type="presOf" srcId="{F59759F7-FC38-4F78-85E8-C22A8E9FF0A2}" destId="{CDF4157D-D4B5-486D-860D-626A963EB7E8}" srcOrd="0" destOrd="0" presId="urn:microsoft.com/office/officeart/2008/layout/VerticalCurvedList"/>
    <dgm:cxn modelId="{02C43F0E-768A-4F85-8BCA-676FE2275614}" srcId="{F59759F7-FC38-4F78-85E8-C22A8E9FF0A2}" destId="{D12BD048-F88C-4AB9-B1D7-E09547BE982B}" srcOrd="4" destOrd="0" parTransId="{BAED1A41-815B-4CCE-A036-661DA4094A1F}" sibTransId="{01CA85CF-DA3F-47AC-88DC-3D37A6281730}"/>
    <dgm:cxn modelId="{546ADCB8-8E34-406C-B4BC-15737E5E0CDC}" type="presOf" srcId="{CFF301B5-16EF-4626-9EB9-28E135D580B5}" destId="{86272237-33A0-473C-B11D-ACC738CB5B98}" srcOrd="0" destOrd="0" presId="urn:microsoft.com/office/officeart/2008/layout/VerticalCurvedList"/>
    <dgm:cxn modelId="{EF68AAD9-FE25-4FDC-B851-D797852A80A2}" type="presOf" srcId="{C752B9D4-C554-43A7-8A5B-4B399CB17FFD}" destId="{7FD230EB-52A4-4677-844F-129BF12BA131}" srcOrd="0" destOrd="0" presId="urn:microsoft.com/office/officeart/2008/layout/VerticalCurvedList"/>
    <dgm:cxn modelId="{F94FE0D1-A342-4570-9EED-382E8DC3F252}" srcId="{F59759F7-FC38-4F78-85E8-C22A8E9FF0A2}" destId="{06988B2E-5328-44F2-B1AF-B87147B11369}" srcOrd="3" destOrd="0" parTransId="{C5E8C8DB-ED04-4524-A2BA-AF14FCF6236B}" sibTransId="{B2016FD5-7D13-4CC0-AC92-BF2B6883F050}"/>
    <dgm:cxn modelId="{C58538BC-BEE3-4D01-8E63-F846C057868F}" type="presOf" srcId="{06988B2E-5328-44F2-B1AF-B87147B11369}" destId="{9D5D166B-6F35-4957-ADF2-5C843E9E3D3B}" srcOrd="0" destOrd="0" presId="urn:microsoft.com/office/officeart/2008/layout/VerticalCurvedList"/>
    <dgm:cxn modelId="{2FB551B3-EB25-4791-92BD-D9121A104C47}" type="presOf" srcId="{C1CAB833-D4CA-4817-8A81-6CCEFE00E716}" destId="{A9775830-D4EE-4A56-9720-09E8E6C5E95A}" srcOrd="0" destOrd="0" presId="urn:microsoft.com/office/officeart/2008/layout/VerticalCurvedList"/>
    <dgm:cxn modelId="{CE8DDD2E-DF83-4141-9E9F-A3FEBCAD3694}" srcId="{F59759F7-FC38-4F78-85E8-C22A8E9FF0A2}" destId="{CFF301B5-16EF-4626-9EB9-28E135D580B5}" srcOrd="0" destOrd="0" parTransId="{359DD33E-173F-4F49-9114-76E7A2A4D63F}" sibTransId="{C1CAB833-D4CA-4817-8A81-6CCEFE00E716}"/>
    <dgm:cxn modelId="{58710E30-521C-4604-8E60-59B6A32725E8}" type="presOf" srcId="{9333E869-B746-4AC6-A135-B59EF0E75CE6}" destId="{5A4CD71F-EBD4-43F3-82E8-1C8ABC03B4DF}" srcOrd="0" destOrd="0" presId="urn:microsoft.com/office/officeart/2008/layout/VerticalCurvedList"/>
    <dgm:cxn modelId="{D779AD71-0CC1-4C97-A152-3B5FD7DBAFB8}" srcId="{F59759F7-FC38-4F78-85E8-C22A8E9FF0A2}" destId="{C752B9D4-C554-43A7-8A5B-4B399CB17FFD}" srcOrd="1" destOrd="0" parTransId="{078E2167-53D2-48A1-A3B9-5BA624CFA72B}" sibTransId="{06DD960B-DA53-4AE2-BE3E-1F94D991034C}"/>
    <dgm:cxn modelId="{C8A200E3-44A9-4F03-A99E-6FCFA6A4D0B1}" type="presParOf" srcId="{CDF4157D-D4B5-486D-860D-626A963EB7E8}" destId="{CB5E58C0-8F8D-4B62-A082-36745CB70E4F}" srcOrd="0" destOrd="0" presId="urn:microsoft.com/office/officeart/2008/layout/VerticalCurvedList"/>
    <dgm:cxn modelId="{00665C83-0800-4EC5-8516-DF2ADF56CB44}" type="presParOf" srcId="{CB5E58C0-8F8D-4B62-A082-36745CB70E4F}" destId="{4CCA7EB9-3867-4DE7-9CE3-C9DE1EB6631F}" srcOrd="0" destOrd="0" presId="urn:microsoft.com/office/officeart/2008/layout/VerticalCurvedList"/>
    <dgm:cxn modelId="{1905CEE5-DA57-4253-90C9-2E3858375C67}" type="presParOf" srcId="{4CCA7EB9-3867-4DE7-9CE3-C9DE1EB6631F}" destId="{951B1BAE-7CA7-4D94-BD4B-FA67B4F40D0B}" srcOrd="0" destOrd="0" presId="urn:microsoft.com/office/officeart/2008/layout/VerticalCurvedList"/>
    <dgm:cxn modelId="{FC6D4354-D776-487B-A879-BDF8373D734E}" type="presParOf" srcId="{4CCA7EB9-3867-4DE7-9CE3-C9DE1EB6631F}" destId="{A9775830-D4EE-4A56-9720-09E8E6C5E95A}" srcOrd="1" destOrd="0" presId="urn:microsoft.com/office/officeart/2008/layout/VerticalCurvedList"/>
    <dgm:cxn modelId="{A19C474E-C4B0-4ECE-B2CB-EFDAC55C2B92}" type="presParOf" srcId="{4CCA7EB9-3867-4DE7-9CE3-C9DE1EB6631F}" destId="{BD9F77A4-D048-4071-AC65-CA4536CC64AC}" srcOrd="2" destOrd="0" presId="urn:microsoft.com/office/officeart/2008/layout/VerticalCurvedList"/>
    <dgm:cxn modelId="{CAC63142-A97B-4401-A433-C07FE7566916}" type="presParOf" srcId="{4CCA7EB9-3867-4DE7-9CE3-C9DE1EB6631F}" destId="{2DCC9756-18AF-43BE-AC73-EE029379FD4E}" srcOrd="3" destOrd="0" presId="urn:microsoft.com/office/officeart/2008/layout/VerticalCurvedList"/>
    <dgm:cxn modelId="{CAE32405-8707-4719-8C35-EBF2EC857D6E}" type="presParOf" srcId="{CB5E58C0-8F8D-4B62-A082-36745CB70E4F}" destId="{86272237-33A0-473C-B11D-ACC738CB5B98}" srcOrd="1" destOrd="0" presId="urn:microsoft.com/office/officeart/2008/layout/VerticalCurvedList"/>
    <dgm:cxn modelId="{CE8996EC-092C-4B98-BC35-F1F8520288A5}" type="presParOf" srcId="{CB5E58C0-8F8D-4B62-A082-36745CB70E4F}" destId="{3DF53A07-4ED5-4615-9FE5-C3C99E92544F}" srcOrd="2" destOrd="0" presId="urn:microsoft.com/office/officeart/2008/layout/VerticalCurvedList"/>
    <dgm:cxn modelId="{2E5D82D3-8C55-4720-A3E4-7A8DFF821AD3}" type="presParOf" srcId="{3DF53A07-4ED5-4615-9FE5-C3C99E92544F}" destId="{DFA5B03F-F310-48DC-9827-1B1148A7F6CC}" srcOrd="0" destOrd="0" presId="urn:microsoft.com/office/officeart/2008/layout/VerticalCurvedList"/>
    <dgm:cxn modelId="{1738CE11-966F-43CB-8854-29D6E3E627F1}" type="presParOf" srcId="{CB5E58C0-8F8D-4B62-A082-36745CB70E4F}" destId="{7FD230EB-52A4-4677-844F-129BF12BA131}" srcOrd="3" destOrd="0" presId="urn:microsoft.com/office/officeart/2008/layout/VerticalCurvedList"/>
    <dgm:cxn modelId="{DA9803C1-2D6F-4B88-B1DC-D593CFDA03AB}" type="presParOf" srcId="{CB5E58C0-8F8D-4B62-A082-36745CB70E4F}" destId="{D4965E76-9DB9-45FC-9D91-E258F51514C0}" srcOrd="4" destOrd="0" presId="urn:microsoft.com/office/officeart/2008/layout/VerticalCurvedList"/>
    <dgm:cxn modelId="{2A620EAD-2154-4D81-97D4-AFCB1EE988DB}" type="presParOf" srcId="{D4965E76-9DB9-45FC-9D91-E258F51514C0}" destId="{CD9E69A0-5C9B-47EB-B4CD-F98D5C229703}" srcOrd="0" destOrd="0" presId="urn:microsoft.com/office/officeart/2008/layout/VerticalCurvedList"/>
    <dgm:cxn modelId="{F05B3AC4-F140-463B-98A9-728E67ED05A3}" type="presParOf" srcId="{CB5E58C0-8F8D-4B62-A082-36745CB70E4F}" destId="{5A4CD71F-EBD4-43F3-82E8-1C8ABC03B4DF}" srcOrd="5" destOrd="0" presId="urn:microsoft.com/office/officeart/2008/layout/VerticalCurvedList"/>
    <dgm:cxn modelId="{B04A7327-3760-4AD7-9CA9-C17E1B7EE31D}" type="presParOf" srcId="{CB5E58C0-8F8D-4B62-A082-36745CB70E4F}" destId="{58881503-1A48-4031-AC89-E3D9EFFC0E6C}" srcOrd="6" destOrd="0" presId="urn:microsoft.com/office/officeart/2008/layout/VerticalCurvedList"/>
    <dgm:cxn modelId="{DB784EE3-F0EF-44BF-ABC6-03CE2D1ACA1D}" type="presParOf" srcId="{58881503-1A48-4031-AC89-E3D9EFFC0E6C}" destId="{96B4BB9B-6729-4197-9144-909356209DDE}" srcOrd="0" destOrd="0" presId="urn:microsoft.com/office/officeart/2008/layout/VerticalCurvedList"/>
    <dgm:cxn modelId="{57363A48-10E6-454E-891C-1B5EF453DD79}" type="presParOf" srcId="{CB5E58C0-8F8D-4B62-A082-36745CB70E4F}" destId="{9D5D166B-6F35-4957-ADF2-5C843E9E3D3B}" srcOrd="7" destOrd="0" presId="urn:microsoft.com/office/officeart/2008/layout/VerticalCurvedList"/>
    <dgm:cxn modelId="{10FAFE85-3C76-444D-AF5F-D27E2991F0F9}" type="presParOf" srcId="{CB5E58C0-8F8D-4B62-A082-36745CB70E4F}" destId="{539AEA5F-BB20-49E2-BC01-432FF708F105}" srcOrd="8" destOrd="0" presId="urn:microsoft.com/office/officeart/2008/layout/VerticalCurvedList"/>
    <dgm:cxn modelId="{D003A960-FB31-4554-BF95-A86BB592F4DC}" type="presParOf" srcId="{539AEA5F-BB20-49E2-BC01-432FF708F105}" destId="{F4F3C175-5641-4CAC-9B54-6501F6D098C1}" srcOrd="0" destOrd="0" presId="urn:microsoft.com/office/officeart/2008/layout/VerticalCurvedList"/>
    <dgm:cxn modelId="{F57F643B-EC1F-4C37-BE61-04E7578B5781}" type="presParOf" srcId="{CB5E58C0-8F8D-4B62-A082-36745CB70E4F}" destId="{FD75E74F-C3D4-4CC3-A402-A8EB9FEDB150}" srcOrd="9" destOrd="0" presId="urn:microsoft.com/office/officeart/2008/layout/VerticalCurvedList"/>
    <dgm:cxn modelId="{4DD736DF-94C3-4BB1-8132-3A1E101E5695}" type="presParOf" srcId="{CB5E58C0-8F8D-4B62-A082-36745CB70E4F}" destId="{189B9FBB-AB86-40C0-94F7-3CE3E756C449}" srcOrd="10" destOrd="0" presId="urn:microsoft.com/office/officeart/2008/layout/VerticalCurvedList"/>
    <dgm:cxn modelId="{8FAAD289-6553-4F02-8511-2C92E3592CF2}" type="presParOf" srcId="{189B9FBB-AB86-40C0-94F7-3CE3E756C449}" destId="{9068D071-D1E7-4DB6-91C9-0A812DA04E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722CC0-2A04-40FC-9D16-7AEB13D2EA4F}" type="doc">
      <dgm:prSet loTypeId="urn:diagrams.loki3.com/VaryingWidthList+Icon" loCatId="list" qsTypeId="urn:microsoft.com/office/officeart/2005/8/quickstyle/simple1" qsCatId="simple" csTypeId="urn:microsoft.com/office/officeart/2005/8/colors/accent1_2" csCatId="accent1" phldr="1"/>
      <dgm:spPr/>
    </dgm:pt>
    <dgm:pt modelId="{5D3EED37-7B3F-441F-B90B-C9E4275AC19F}">
      <dgm:prSet phldrT="[Текст]"/>
      <dgm:spPr>
        <a:solidFill>
          <a:srgbClr val="F86B1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Эффективному проведению праздника способствуют:</a:t>
          </a:r>
          <a:endParaRPr lang="ru-RU" dirty="0">
            <a:solidFill>
              <a:schemeClr val="tx1"/>
            </a:solidFill>
          </a:endParaRPr>
        </a:p>
      </dgm:t>
    </dgm:pt>
    <dgm:pt modelId="{A9F8D6CD-5BD1-45E7-B40C-BEC8B0EEE81B}" type="parTrans" cxnId="{E473F69B-20C0-408E-BF3F-E3373AB45864}">
      <dgm:prSet/>
      <dgm:spPr/>
      <dgm:t>
        <a:bodyPr/>
        <a:lstStyle/>
        <a:p>
          <a:endParaRPr lang="ru-RU"/>
        </a:p>
      </dgm:t>
    </dgm:pt>
    <dgm:pt modelId="{A9A5464F-9417-432B-BB17-25623AAA3058}" type="sibTrans" cxnId="{E473F69B-20C0-408E-BF3F-E3373AB45864}">
      <dgm:prSet/>
      <dgm:spPr/>
      <dgm:t>
        <a:bodyPr/>
        <a:lstStyle/>
        <a:p>
          <a:endParaRPr lang="ru-RU"/>
        </a:p>
      </dgm:t>
    </dgm:pt>
    <dgm:pt modelId="{DA5FC547-FDD6-4E65-97BF-928BFF46AB3C}">
      <dgm:prSet phldrT="[Текст]" custT="1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объединение всех его составных частей вокруг главной цели;</a:t>
          </a:r>
          <a:endParaRPr lang="ru-RU" sz="1600" dirty="0">
            <a:solidFill>
              <a:schemeClr val="tx1"/>
            </a:solidFill>
          </a:endParaRPr>
        </a:p>
      </dgm:t>
    </dgm:pt>
    <dgm:pt modelId="{F0F48923-FA4B-4E75-9AC1-E93EE73DF20D}" type="parTrans" cxnId="{4ECC0207-91C6-4005-BB4C-A1759C69FA7B}">
      <dgm:prSet/>
      <dgm:spPr/>
      <dgm:t>
        <a:bodyPr/>
        <a:lstStyle/>
        <a:p>
          <a:endParaRPr lang="ru-RU"/>
        </a:p>
      </dgm:t>
    </dgm:pt>
    <dgm:pt modelId="{F93F5505-0BB4-42FA-82E7-7070DBB9FC71}" type="sibTrans" cxnId="{4ECC0207-91C6-4005-BB4C-A1759C69FA7B}">
      <dgm:prSet/>
      <dgm:spPr/>
      <dgm:t>
        <a:bodyPr/>
        <a:lstStyle/>
        <a:p>
          <a:endParaRPr lang="ru-RU"/>
        </a:p>
      </dgm:t>
    </dgm:pt>
    <dgm:pt modelId="{FCAB9BBF-6A54-4C9A-864F-F53D56532160}">
      <dgm:prSet custT="1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отбор художественного материала;</a:t>
          </a:r>
          <a:endParaRPr lang="ru-RU" sz="1600" dirty="0">
            <a:solidFill>
              <a:schemeClr val="tx1"/>
            </a:solidFill>
          </a:endParaRPr>
        </a:p>
      </dgm:t>
    </dgm:pt>
    <dgm:pt modelId="{6E1BDDC3-83C1-4D14-AB62-2E346469229B}" type="parTrans" cxnId="{56DB2BCF-045B-48D6-99AA-FF3AE9A5D53E}">
      <dgm:prSet/>
      <dgm:spPr/>
      <dgm:t>
        <a:bodyPr/>
        <a:lstStyle/>
        <a:p>
          <a:endParaRPr lang="ru-RU"/>
        </a:p>
      </dgm:t>
    </dgm:pt>
    <dgm:pt modelId="{1E183ACF-2584-4EB5-A98C-17B298D20407}" type="sibTrans" cxnId="{56DB2BCF-045B-48D6-99AA-FF3AE9A5D53E}">
      <dgm:prSet/>
      <dgm:spPr/>
      <dgm:t>
        <a:bodyPr/>
        <a:lstStyle/>
        <a:p>
          <a:endParaRPr lang="ru-RU"/>
        </a:p>
      </dgm:t>
    </dgm:pt>
    <dgm:pt modelId="{9D97F5C4-DF07-4071-A15E-5C343E44156C}">
      <dgm:prSet custT="1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выбор эмоционально выразительных средств;</a:t>
          </a:r>
          <a:endParaRPr lang="ru-RU" sz="1600" dirty="0">
            <a:solidFill>
              <a:schemeClr val="tx1"/>
            </a:solidFill>
          </a:endParaRPr>
        </a:p>
      </dgm:t>
    </dgm:pt>
    <dgm:pt modelId="{6D3C0EE4-4B05-4AFB-B612-F4DA558D8282}" type="parTrans" cxnId="{E4D75B31-FDBB-4787-880B-559ED4F5DD68}">
      <dgm:prSet/>
      <dgm:spPr/>
      <dgm:t>
        <a:bodyPr/>
        <a:lstStyle/>
        <a:p>
          <a:endParaRPr lang="ru-RU"/>
        </a:p>
      </dgm:t>
    </dgm:pt>
    <dgm:pt modelId="{CD11C548-2AFE-44BD-A32E-CB99FA5C89F5}" type="sibTrans" cxnId="{E4D75B31-FDBB-4787-880B-559ED4F5DD68}">
      <dgm:prSet/>
      <dgm:spPr/>
      <dgm:t>
        <a:bodyPr/>
        <a:lstStyle/>
        <a:p>
          <a:endParaRPr lang="ru-RU"/>
        </a:p>
      </dgm:t>
    </dgm:pt>
    <dgm:pt modelId="{A7F7C72A-50C0-41BC-BF56-797E006696F0}">
      <dgm:prSet custT="1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подбор исполнителей;</a:t>
          </a:r>
          <a:endParaRPr lang="ru-RU" sz="1600" dirty="0">
            <a:solidFill>
              <a:schemeClr val="tx1"/>
            </a:solidFill>
          </a:endParaRPr>
        </a:p>
      </dgm:t>
    </dgm:pt>
    <dgm:pt modelId="{D75DDA6B-CBCD-4B04-9EDA-4282AFD1930B}" type="parTrans" cxnId="{95E044AF-6F27-4336-8355-982F501AF99E}">
      <dgm:prSet/>
      <dgm:spPr/>
      <dgm:t>
        <a:bodyPr/>
        <a:lstStyle/>
        <a:p>
          <a:endParaRPr lang="ru-RU"/>
        </a:p>
      </dgm:t>
    </dgm:pt>
    <dgm:pt modelId="{A3E7A73C-5CFA-458A-8CF6-4F6542645099}" type="sibTrans" cxnId="{95E044AF-6F27-4336-8355-982F501AF99E}">
      <dgm:prSet/>
      <dgm:spPr/>
      <dgm:t>
        <a:bodyPr/>
        <a:lstStyle/>
        <a:p>
          <a:endParaRPr lang="ru-RU"/>
        </a:p>
      </dgm:t>
    </dgm:pt>
    <dgm:pt modelId="{983D2DA7-EB90-4F13-85E5-4B83B33555D8}">
      <dgm:prSet custT="1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коллективное подведение итогов и оценка проделанной работы.</a:t>
          </a:r>
          <a:endParaRPr lang="ru-RU" sz="1600" dirty="0">
            <a:solidFill>
              <a:schemeClr val="tx1"/>
            </a:solidFill>
          </a:endParaRPr>
        </a:p>
      </dgm:t>
    </dgm:pt>
    <dgm:pt modelId="{1E77B3C1-F6E6-49DC-A3F0-FDB9F9B6AA16}" type="parTrans" cxnId="{F39A2F37-698C-452C-AD98-5942ACBC581A}">
      <dgm:prSet/>
      <dgm:spPr/>
      <dgm:t>
        <a:bodyPr/>
        <a:lstStyle/>
        <a:p>
          <a:endParaRPr lang="ru-RU"/>
        </a:p>
      </dgm:t>
    </dgm:pt>
    <dgm:pt modelId="{0BE7AD8D-1E65-42D6-874D-FB1C03773372}" type="sibTrans" cxnId="{F39A2F37-698C-452C-AD98-5942ACBC581A}">
      <dgm:prSet/>
      <dgm:spPr/>
      <dgm:t>
        <a:bodyPr/>
        <a:lstStyle/>
        <a:p>
          <a:endParaRPr lang="ru-RU"/>
        </a:p>
      </dgm:t>
    </dgm:pt>
    <dgm:pt modelId="{692DDFF4-BF7C-44EB-AC2C-1C5E0C5AEA13}" type="pres">
      <dgm:prSet presAssocID="{2A722CC0-2A04-40FC-9D16-7AEB13D2EA4F}" presName="Name0" presStyleCnt="0">
        <dgm:presLayoutVars>
          <dgm:resizeHandles/>
        </dgm:presLayoutVars>
      </dgm:prSet>
      <dgm:spPr/>
    </dgm:pt>
    <dgm:pt modelId="{0B480FA8-6347-48D7-B5B8-8DC4E326B123}" type="pres">
      <dgm:prSet presAssocID="{5D3EED37-7B3F-441F-B90B-C9E4275AC19F}" presName="text" presStyleLbl="node1" presStyleIdx="0" presStyleCnt="6" custScaleX="480053" custScaleY="31828" custLinFactY="657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27CFC-7D3B-4553-A504-7713B8618962}" type="pres">
      <dgm:prSet presAssocID="{A9A5464F-9417-432B-BB17-25623AAA3058}" presName="space" presStyleCnt="0"/>
      <dgm:spPr/>
    </dgm:pt>
    <dgm:pt modelId="{8B1B2159-7FB9-4B60-B211-AD92BBF6B0B6}" type="pres">
      <dgm:prSet presAssocID="{DA5FC547-FDD6-4E65-97BF-928BFF46AB3C}" presName="text" presStyleLbl="node1" presStyleIdx="1" presStyleCnt="6" custScaleX="846666" custScaleY="22333" custLinFactY="7663" custLinFactNeighborX="1000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5B8AC-2604-48E5-A44E-2A087E7C3B55}" type="pres">
      <dgm:prSet presAssocID="{F93F5505-0BB4-42FA-82E7-7070DBB9FC71}" presName="space" presStyleCnt="0"/>
      <dgm:spPr/>
    </dgm:pt>
    <dgm:pt modelId="{736FBD88-D903-4BB5-B389-8602D88B1E1E}" type="pres">
      <dgm:prSet presAssocID="{FCAB9BBF-6A54-4C9A-864F-F53D56532160}" presName="text" presStyleLbl="node1" presStyleIdx="2" presStyleCnt="6" custScaleX="339144" custScaleY="18412" custLinFactY="3666" custLinFactNeighborX="4006" custLinFactNeighborY="100000">
        <dgm:presLayoutVars>
          <dgm:bulletEnabled val="1"/>
        </dgm:presLayoutVars>
      </dgm:prSet>
      <dgm:spPr/>
    </dgm:pt>
    <dgm:pt modelId="{4CFE317A-753B-4910-AA30-697D5BEC3F63}" type="pres">
      <dgm:prSet presAssocID="{1E183ACF-2584-4EB5-A98C-17B298D20407}" presName="space" presStyleCnt="0"/>
      <dgm:spPr/>
    </dgm:pt>
    <dgm:pt modelId="{E6B76419-B893-4CEF-8EA4-CDFD675EE289}" type="pres">
      <dgm:prSet presAssocID="{9D97F5C4-DF07-4071-A15E-5C343E44156C}" presName="text" presStyleLbl="node1" presStyleIdx="3" presStyleCnt="6" custScaleX="247832" custScaleY="22715" custLinFactY="673" custLinFactNeighborY="100000">
        <dgm:presLayoutVars>
          <dgm:bulletEnabled val="1"/>
        </dgm:presLayoutVars>
      </dgm:prSet>
      <dgm:spPr/>
    </dgm:pt>
    <dgm:pt modelId="{A83950D1-FCAA-42C7-BF90-C9366398E9FA}" type="pres">
      <dgm:prSet presAssocID="{CD11C548-2AFE-44BD-A32E-CB99FA5C89F5}" presName="space" presStyleCnt="0"/>
      <dgm:spPr/>
    </dgm:pt>
    <dgm:pt modelId="{C8F9A113-D4D1-4029-8414-5C3C78A608BA}" type="pres">
      <dgm:prSet presAssocID="{A7F7C72A-50C0-41BC-BF56-797E006696F0}" presName="text" presStyleLbl="node1" presStyleIdx="4" presStyleCnt="6" custScaleX="398353" custScaleY="17814" custLinFactNeighborY="84230">
        <dgm:presLayoutVars>
          <dgm:bulletEnabled val="1"/>
        </dgm:presLayoutVars>
      </dgm:prSet>
      <dgm:spPr/>
    </dgm:pt>
    <dgm:pt modelId="{92492D25-5A6B-4BB3-AA5E-438005C7002B}" type="pres">
      <dgm:prSet presAssocID="{A3E7A73C-5CFA-458A-8CF6-4F6542645099}" presName="space" presStyleCnt="0"/>
      <dgm:spPr/>
    </dgm:pt>
    <dgm:pt modelId="{752F2386-D77C-49DB-B60E-62983552E764}" type="pres">
      <dgm:prSet presAssocID="{983D2DA7-EB90-4F13-85E5-4B83B33555D8}" presName="text" presStyleLbl="node1" presStyleIdx="5" presStyleCnt="6" custScaleX="229559" custScaleY="26333">
        <dgm:presLayoutVars>
          <dgm:bulletEnabled val="1"/>
        </dgm:presLayoutVars>
      </dgm:prSet>
      <dgm:spPr/>
    </dgm:pt>
  </dgm:ptLst>
  <dgm:cxnLst>
    <dgm:cxn modelId="{F39A2F37-698C-452C-AD98-5942ACBC581A}" srcId="{2A722CC0-2A04-40FC-9D16-7AEB13D2EA4F}" destId="{983D2DA7-EB90-4F13-85E5-4B83B33555D8}" srcOrd="5" destOrd="0" parTransId="{1E77B3C1-F6E6-49DC-A3F0-FDB9F9B6AA16}" sibTransId="{0BE7AD8D-1E65-42D6-874D-FB1C03773372}"/>
    <dgm:cxn modelId="{34DE7C3F-5E33-459F-B95C-F1F79407E3B5}" type="presOf" srcId="{A7F7C72A-50C0-41BC-BF56-797E006696F0}" destId="{C8F9A113-D4D1-4029-8414-5C3C78A608BA}" srcOrd="0" destOrd="0" presId="urn:diagrams.loki3.com/VaryingWidthList+Icon"/>
    <dgm:cxn modelId="{1CA4B264-A5B6-47AB-AE9C-93B0B7279D5A}" type="presOf" srcId="{5D3EED37-7B3F-441F-B90B-C9E4275AC19F}" destId="{0B480FA8-6347-48D7-B5B8-8DC4E326B123}" srcOrd="0" destOrd="0" presId="urn:diagrams.loki3.com/VaryingWidthList+Icon"/>
    <dgm:cxn modelId="{56436D7D-CEC5-4B37-B673-7D51BE2B80C5}" type="presOf" srcId="{FCAB9BBF-6A54-4C9A-864F-F53D56532160}" destId="{736FBD88-D903-4BB5-B389-8602D88B1E1E}" srcOrd="0" destOrd="0" presId="urn:diagrams.loki3.com/VaryingWidthList+Icon"/>
    <dgm:cxn modelId="{56DB2BCF-045B-48D6-99AA-FF3AE9A5D53E}" srcId="{2A722CC0-2A04-40FC-9D16-7AEB13D2EA4F}" destId="{FCAB9BBF-6A54-4C9A-864F-F53D56532160}" srcOrd="2" destOrd="0" parTransId="{6E1BDDC3-83C1-4D14-AB62-2E346469229B}" sibTransId="{1E183ACF-2584-4EB5-A98C-17B298D20407}"/>
    <dgm:cxn modelId="{51D85637-6832-4590-990F-C08098355DD0}" type="presOf" srcId="{983D2DA7-EB90-4F13-85E5-4B83B33555D8}" destId="{752F2386-D77C-49DB-B60E-62983552E764}" srcOrd="0" destOrd="0" presId="urn:diagrams.loki3.com/VaryingWidthList+Icon"/>
    <dgm:cxn modelId="{64DD293D-842B-437F-AEFA-6FCD851C4A26}" type="presOf" srcId="{9D97F5C4-DF07-4071-A15E-5C343E44156C}" destId="{E6B76419-B893-4CEF-8EA4-CDFD675EE289}" srcOrd="0" destOrd="0" presId="urn:diagrams.loki3.com/VaryingWidthList+Icon"/>
    <dgm:cxn modelId="{3945DE64-F037-457E-A577-A78671996E38}" type="presOf" srcId="{DA5FC547-FDD6-4E65-97BF-928BFF46AB3C}" destId="{8B1B2159-7FB9-4B60-B211-AD92BBF6B0B6}" srcOrd="0" destOrd="0" presId="urn:diagrams.loki3.com/VaryingWidthList+Icon"/>
    <dgm:cxn modelId="{95E044AF-6F27-4336-8355-982F501AF99E}" srcId="{2A722CC0-2A04-40FC-9D16-7AEB13D2EA4F}" destId="{A7F7C72A-50C0-41BC-BF56-797E006696F0}" srcOrd="4" destOrd="0" parTransId="{D75DDA6B-CBCD-4B04-9EDA-4282AFD1930B}" sibTransId="{A3E7A73C-5CFA-458A-8CF6-4F6542645099}"/>
    <dgm:cxn modelId="{4ECC0207-91C6-4005-BB4C-A1759C69FA7B}" srcId="{2A722CC0-2A04-40FC-9D16-7AEB13D2EA4F}" destId="{DA5FC547-FDD6-4E65-97BF-928BFF46AB3C}" srcOrd="1" destOrd="0" parTransId="{F0F48923-FA4B-4E75-9AC1-E93EE73DF20D}" sibTransId="{F93F5505-0BB4-42FA-82E7-7070DBB9FC71}"/>
    <dgm:cxn modelId="{DF852A35-2405-4A40-8A5B-B8FCD8921310}" type="presOf" srcId="{2A722CC0-2A04-40FC-9D16-7AEB13D2EA4F}" destId="{692DDFF4-BF7C-44EB-AC2C-1C5E0C5AEA13}" srcOrd="0" destOrd="0" presId="urn:diagrams.loki3.com/VaryingWidthList+Icon"/>
    <dgm:cxn modelId="{E473F69B-20C0-408E-BF3F-E3373AB45864}" srcId="{2A722CC0-2A04-40FC-9D16-7AEB13D2EA4F}" destId="{5D3EED37-7B3F-441F-B90B-C9E4275AC19F}" srcOrd="0" destOrd="0" parTransId="{A9F8D6CD-5BD1-45E7-B40C-BEC8B0EEE81B}" sibTransId="{A9A5464F-9417-432B-BB17-25623AAA3058}"/>
    <dgm:cxn modelId="{E4D75B31-FDBB-4787-880B-559ED4F5DD68}" srcId="{2A722CC0-2A04-40FC-9D16-7AEB13D2EA4F}" destId="{9D97F5C4-DF07-4071-A15E-5C343E44156C}" srcOrd="3" destOrd="0" parTransId="{6D3C0EE4-4B05-4AFB-B612-F4DA558D8282}" sibTransId="{CD11C548-2AFE-44BD-A32E-CB99FA5C89F5}"/>
    <dgm:cxn modelId="{B125E2D1-DC81-4371-A48E-235EE56FD7B1}" type="presParOf" srcId="{692DDFF4-BF7C-44EB-AC2C-1C5E0C5AEA13}" destId="{0B480FA8-6347-48D7-B5B8-8DC4E326B123}" srcOrd="0" destOrd="0" presId="urn:diagrams.loki3.com/VaryingWidthList+Icon"/>
    <dgm:cxn modelId="{B53A5377-124E-47B2-B635-BD7E48A851DD}" type="presParOf" srcId="{692DDFF4-BF7C-44EB-AC2C-1C5E0C5AEA13}" destId="{59D27CFC-7D3B-4553-A504-7713B8618962}" srcOrd="1" destOrd="0" presId="urn:diagrams.loki3.com/VaryingWidthList+Icon"/>
    <dgm:cxn modelId="{0FBD5847-13C0-4EF3-9A07-BFFE156CBE41}" type="presParOf" srcId="{692DDFF4-BF7C-44EB-AC2C-1C5E0C5AEA13}" destId="{8B1B2159-7FB9-4B60-B211-AD92BBF6B0B6}" srcOrd="2" destOrd="0" presId="urn:diagrams.loki3.com/VaryingWidthList+Icon"/>
    <dgm:cxn modelId="{187358C4-0A0C-44F2-B54F-BE542073C940}" type="presParOf" srcId="{692DDFF4-BF7C-44EB-AC2C-1C5E0C5AEA13}" destId="{2715B8AC-2604-48E5-A44E-2A087E7C3B55}" srcOrd="3" destOrd="0" presId="urn:diagrams.loki3.com/VaryingWidthList+Icon"/>
    <dgm:cxn modelId="{3E36AB1C-5FAF-4169-833F-82CEDB5CCFE0}" type="presParOf" srcId="{692DDFF4-BF7C-44EB-AC2C-1C5E0C5AEA13}" destId="{736FBD88-D903-4BB5-B389-8602D88B1E1E}" srcOrd="4" destOrd="0" presId="urn:diagrams.loki3.com/VaryingWidthList+Icon"/>
    <dgm:cxn modelId="{54E23676-A451-4BC9-89BB-620CD028B38B}" type="presParOf" srcId="{692DDFF4-BF7C-44EB-AC2C-1C5E0C5AEA13}" destId="{4CFE317A-753B-4910-AA30-697D5BEC3F63}" srcOrd="5" destOrd="0" presId="urn:diagrams.loki3.com/VaryingWidthList+Icon"/>
    <dgm:cxn modelId="{E5D2BFF3-BF67-434B-9D7B-B2CEBAE641C6}" type="presParOf" srcId="{692DDFF4-BF7C-44EB-AC2C-1C5E0C5AEA13}" destId="{E6B76419-B893-4CEF-8EA4-CDFD675EE289}" srcOrd="6" destOrd="0" presId="urn:diagrams.loki3.com/VaryingWidthList+Icon"/>
    <dgm:cxn modelId="{8EF889B9-5895-4D7B-A684-417B175782E7}" type="presParOf" srcId="{692DDFF4-BF7C-44EB-AC2C-1C5E0C5AEA13}" destId="{A83950D1-FCAA-42C7-BF90-C9366398E9FA}" srcOrd="7" destOrd="0" presId="urn:diagrams.loki3.com/VaryingWidthList+Icon"/>
    <dgm:cxn modelId="{789FACC6-5AA5-4425-9940-2BB16841CB07}" type="presParOf" srcId="{692DDFF4-BF7C-44EB-AC2C-1C5E0C5AEA13}" destId="{C8F9A113-D4D1-4029-8414-5C3C78A608BA}" srcOrd="8" destOrd="0" presId="urn:diagrams.loki3.com/VaryingWidthList+Icon"/>
    <dgm:cxn modelId="{3E8C315C-FDDC-4723-83D8-7DFBD8AF1922}" type="presParOf" srcId="{692DDFF4-BF7C-44EB-AC2C-1C5E0C5AEA13}" destId="{92492D25-5A6B-4BB3-AA5E-438005C7002B}" srcOrd="9" destOrd="0" presId="urn:diagrams.loki3.com/VaryingWidthList+Icon"/>
    <dgm:cxn modelId="{A5F2F5A9-6EEE-4F52-94A0-8AD1C6F23217}" type="presParOf" srcId="{692DDFF4-BF7C-44EB-AC2C-1C5E0C5AEA13}" destId="{752F2386-D77C-49DB-B60E-62983552E764}" srcOrd="10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BF920-2585-4BC9-B65F-0A5B0158B6CF}" type="doc">
      <dgm:prSet loTypeId="urn:microsoft.com/office/officeart/2005/8/layout/list1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0207301E-C071-4852-B39F-12DC1F8518C0}">
      <dgm:prSet custT="1"/>
      <dgm:spPr/>
      <dgm:t>
        <a:bodyPr/>
        <a:lstStyle/>
        <a:p>
          <a:pPr rtl="0"/>
          <a:r>
            <a:rPr lang="ru-RU" sz="2000" dirty="0" smtClean="0"/>
            <a:t>Способствовать эстетическому и всестороннему развитию ребёнка</a:t>
          </a:r>
          <a:endParaRPr lang="ru-RU" sz="2000" dirty="0"/>
        </a:p>
      </dgm:t>
    </dgm:pt>
    <dgm:pt modelId="{368AA2A6-7F62-4314-90FE-CF69F9023938}" type="parTrans" cxnId="{E83F72A6-63FA-4CC4-B0E3-4CFA5A6ED034}">
      <dgm:prSet/>
      <dgm:spPr/>
      <dgm:t>
        <a:bodyPr/>
        <a:lstStyle/>
        <a:p>
          <a:endParaRPr lang="ru-RU"/>
        </a:p>
      </dgm:t>
    </dgm:pt>
    <dgm:pt modelId="{9E1D9C25-E7D8-4F46-BFF5-B1F0DBD8DA8C}" type="sibTrans" cxnId="{E83F72A6-63FA-4CC4-B0E3-4CFA5A6ED034}">
      <dgm:prSet/>
      <dgm:spPr/>
      <dgm:t>
        <a:bodyPr/>
        <a:lstStyle/>
        <a:p>
          <a:endParaRPr lang="ru-RU"/>
        </a:p>
      </dgm:t>
    </dgm:pt>
    <dgm:pt modelId="{9A522483-1087-44DC-B73D-5BFBAD3CA921}">
      <dgm:prSet custT="1"/>
      <dgm:spPr/>
      <dgm:t>
        <a:bodyPr/>
        <a:lstStyle/>
        <a:p>
          <a:pPr rtl="0"/>
          <a:r>
            <a:rPr lang="ru-RU" sz="2000" dirty="0" smtClean="0"/>
            <a:t>Ознакомление с разными видами культурного досуга</a:t>
          </a:r>
          <a:endParaRPr lang="ru-RU" sz="2000" dirty="0"/>
        </a:p>
      </dgm:t>
    </dgm:pt>
    <dgm:pt modelId="{3DE1600C-6D99-4BBA-BB03-287B405B5C9B}" type="parTrans" cxnId="{5D0667D1-0EF4-418A-A51E-1A1F93F0E36A}">
      <dgm:prSet/>
      <dgm:spPr/>
      <dgm:t>
        <a:bodyPr/>
        <a:lstStyle/>
        <a:p>
          <a:endParaRPr lang="ru-RU"/>
        </a:p>
      </dgm:t>
    </dgm:pt>
    <dgm:pt modelId="{F7BDB3B4-D19A-46C8-8032-736D82BE75DC}" type="sibTrans" cxnId="{5D0667D1-0EF4-418A-A51E-1A1F93F0E36A}">
      <dgm:prSet/>
      <dgm:spPr/>
      <dgm:t>
        <a:bodyPr/>
        <a:lstStyle/>
        <a:p>
          <a:endParaRPr lang="ru-RU"/>
        </a:p>
      </dgm:t>
    </dgm:pt>
    <dgm:pt modelId="{0E9F8B26-7AC0-410F-A6FC-1CA78C47DAB1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Формировать моральные и нравственные качества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A6B7907-0FC2-4408-9B13-D142599272EF}" type="parTrans" cxnId="{76B6E775-88C9-4C79-8BCE-8EA942CA35E3}">
      <dgm:prSet/>
      <dgm:spPr/>
      <dgm:t>
        <a:bodyPr/>
        <a:lstStyle/>
        <a:p>
          <a:endParaRPr lang="ru-RU"/>
        </a:p>
      </dgm:t>
    </dgm:pt>
    <dgm:pt modelId="{7FF12183-AA83-4174-ABF4-75ADFDD8D2E0}" type="sibTrans" cxnId="{76B6E775-88C9-4C79-8BCE-8EA942CA35E3}">
      <dgm:prSet/>
      <dgm:spPr/>
      <dgm:t>
        <a:bodyPr/>
        <a:lstStyle/>
        <a:p>
          <a:endParaRPr lang="ru-RU"/>
        </a:p>
      </dgm:t>
    </dgm:pt>
    <dgm:pt modelId="{2F43F5CC-B0AD-450E-94DB-61A10FF429FD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Формировать у детей художественный вкус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589FDD5-29EB-4136-9A66-9659D1071D59}" type="parTrans" cxnId="{DCFED463-5AF7-49C6-98F1-38CDE4C4B616}">
      <dgm:prSet/>
      <dgm:spPr/>
      <dgm:t>
        <a:bodyPr/>
        <a:lstStyle/>
        <a:p>
          <a:endParaRPr lang="ru-RU"/>
        </a:p>
      </dgm:t>
    </dgm:pt>
    <dgm:pt modelId="{F2A9C1D7-C834-4176-91BA-9F5F7D82DB30}" type="sibTrans" cxnId="{DCFED463-5AF7-49C6-98F1-38CDE4C4B616}">
      <dgm:prSet/>
      <dgm:spPr/>
      <dgm:t>
        <a:bodyPr/>
        <a:lstStyle/>
        <a:p>
          <a:endParaRPr lang="ru-RU"/>
        </a:p>
      </dgm:t>
    </dgm:pt>
    <dgm:pt modelId="{8F35B731-FE52-4C1C-8FDE-7D8F093B7246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Создавать радостное настроение и вызвать положительный эмоциональный подъем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6F43A96-4B5D-470C-9CC6-2A820DA5B326}" type="parTrans" cxnId="{9C3912F3-0439-4FF1-9E2D-748125364258}">
      <dgm:prSet/>
      <dgm:spPr/>
      <dgm:t>
        <a:bodyPr/>
        <a:lstStyle/>
        <a:p>
          <a:endParaRPr lang="ru-RU"/>
        </a:p>
      </dgm:t>
    </dgm:pt>
    <dgm:pt modelId="{0B9FC03F-9D5E-4C9B-ABC6-5161F9A8A7C0}" type="sibTrans" cxnId="{9C3912F3-0439-4FF1-9E2D-748125364258}">
      <dgm:prSet/>
      <dgm:spPr/>
      <dgm:t>
        <a:bodyPr/>
        <a:lstStyle/>
        <a:p>
          <a:endParaRPr lang="ru-RU"/>
        </a:p>
      </dgm:t>
    </dgm:pt>
    <dgm:pt modelId="{6E254458-C1ED-4655-9A86-96B5FDE6BCC2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Формировать полезное сотрудничество, сплачивать детей и взрослых</a:t>
          </a:r>
          <a:endParaRPr lang="ru-RU" sz="1500" dirty="0"/>
        </a:p>
      </dgm:t>
    </dgm:pt>
    <dgm:pt modelId="{C8123114-EF41-49F5-9998-19922929BCFB}" type="parTrans" cxnId="{839CE210-B9E6-4FE6-B325-7F054704864E}">
      <dgm:prSet/>
      <dgm:spPr/>
      <dgm:t>
        <a:bodyPr/>
        <a:lstStyle/>
        <a:p>
          <a:endParaRPr lang="ru-RU"/>
        </a:p>
      </dgm:t>
    </dgm:pt>
    <dgm:pt modelId="{80A5EA6A-2A30-4F12-B155-EBFBEFE312A9}" type="sibTrans" cxnId="{839CE210-B9E6-4FE6-B325-7F054704864E}">
      <dgm:prSet/>
      <dgm:spPr/>
      <dgm:t>
        <a:bodyPr/>
        <a:lstStyle/>
        <a:p>
          <a:endParaRPr lang="ru-RU"/>
        </a:p>
      </dgm:t>
    </dgm:pt>
    <dgm:pt modelId="{38FC6C3E-D138-4028-A741-2B3BCA9803DC}">
      <dgm:prSet/>
      <dgm:spPr/>
      <dgm:t>
        <a:bodyPr/>
        <a:lstStyle/>
        <a:p>
          <a:endParaRPr lang="ru-RU" dirty="0"/>
        </a:p>
      </dgm:t>
    </dgm:pt>
    <dgm:pt modelId="{9A7F84C7-9476-4CD9-B885-11CB425484CB}" type="parTrans" cxnId="{C6E543BC-75C0-4E6E-B7C8-3B767E15477D}">
      <dgm:prSet/>
      <dgm:spPr/>
      <dgm:t>
        <a:bodyPr/>
        <a:lstStyle/>
        <a:p>
          <a:endParaRPr lang="ru-RU"/>
        </a:p>
      </dgm:t>
    </dgm:pt>
    <dgm:pt modelId="{D78D7C9C-D985-43F2-89FD-B15EAE79775D}" type="sibTrans" cxnId="{C6E543BC-75C0-4E6E-B7C8-3B767E15477D}">
      <dgm:prSet/>
      <dgm:spPr/>
      <dgm:t>
        <a:bodyPr/>
        <a:lstStyle/>
        <a:p>
          <a:endParaRPr lang="ru-RU"/>
        </a:p>
      </dgm:t>
    </dgm:pt>
    <dgm:pt modelId="{4737DD63-88D5-4540-8611-4E877C735948}" type="pres">
      <dgm:prSet presAssocID="{0CFBF920-2585-4BC9-B65F-0A5B0158B6C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40AE10-48B0-43EA-A6FD-A3D84047ED93}" type="pres">
      <dgm:prSet presAssocID="{0207301E-C071-4852-B39F-12DC1F8518C0}" presName="parentLin" presStyleCnt="0"/>
      <dgm:spPr/>
      <dgm:t>
        <a:bodyPr/>
        <a:lstStyle/>
        <a:p>
          <a:endParaRPr lang="ru-RU"/>
        </a:p>
      </dgm:t>
    </dgm:pt>
    <dgm:pt modelId="{B0ED6286-0E43-41A5-A112-C95582738252}" type="pres">
      <dgm:prSet presAssocID="{0207301E-C071-4852-B39F-12DC1F8518C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3540E9D-1077-4033-AADA-FD65BC81ADD4}" type="pres">
      <dgm:prSet presAssocID="{0207301E-C071-4852-B39F-12DC1F8518C0}" presName="parentText" presStyleLbl="node1" presStyleIdx="0" presStyleCnt="6" custLinFactNeighborX="-802" custLinFactNeighborY="433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97E84-3F45-45F2-9E07-3B09D29C921E}" type="pres">
      <dgm:prSet presAssocID="{0207301E-C071-4852-B39F-12DC1F8518C0}" presName="negativeSpace" presStyleCnt="0"/>
      <dgm:spPr/>
      <dgm:t>
        <a:bodyPr/>
        <a:lstStyle/>
        <a:p>
          <a:endParaRPr lang="ru-RU"/>
        </a:p>
      </dgm:t>
    </dgm:pt>
    <dgm:pt modelId="{959B60C5-EFCD-41E4-8BC7-B1F30F3A4CB5}" type="pres">
      <dgm:prSet presAssocID="{0207301E-C071-4852-B39F-12DC1F8518C0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FFB6C-D9FE-415B-BEF3-C5F74198FB3A}" type="pres">
      <dgm:prSet presAssocID="{9E1D9C25-E7D8-4F46-BFF5-B1F0DBD8DA8C}" presName="spaceBetweenRectangles" presStyleCnt="0"/>
      <dgm:spPr/>
      <dgm:t>
        <a:bodyPr/>
        <a:lstStyle/>
        <a:p>
          <a:endParaRPr lang="ru-RU"/>
        </a:p>
      </dgm:t>
    </dgm:pt>
    <dgm:pt modelId="{F70D57B0-8955-44F5-95D7-66A2C59A5464}" type="pres">
      <dgm:prSet presAssocID="{9A522483-1087-44DC-B73D-5BFBAD3CA921}" presName="parentLin" presStyleCnt="0"/>
      <dgm:spPr/>
      <dgm:t>
        <a:bodyPr/>
        <a:lstStyle/>
        <a:p>
          <a:endParaRPr lang="ru-RU"/>
        </a:p>
      </dgm:t>
    </dgm:pt>
    <dgm:pt modelId="{F5E2732F-3CC4-46DD-B8CC-52275968B0CC}" type="pres">
      <dgm:prSet presAssocID="{9A522483-1087-44DC-B73D-5BFBAD3CA92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8500327-60AD-4E9E-A773-8AD1E1F45ADF}" type="pres">
      <dgm:prSet presAssocID="{9A522483-1087-44DC-B73D-5BFBAD3CA921}" presName="parentText" presStyleLbl="node1" presStyleIdx="1" presStyleCnt="6" custLinFactNeighborX="-802" custLinFactNeighborY="38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D4384-01C1-476C-A514-9AD7B48DF130}" type="pres">
      <dgm:prSet presAssocID="{9A522483-1087-44DC-B73D-5BFBAD3CA921}" presName="negativeSpace" presStyleCnt="0"/>
      <dgm:spPr/>
      <dgm:t>
        <a:bodyPr/>
        <a:lstStyle/>
        <a:p>
          <a:endParaRPr lang="ru-RU"/>
        </a:p>
      </dgm:t>
    </dgm:pt>
    <dgm:pt modelId="{BC7B2F53-E763-49CA-9909-0C223AC9BD79}" type="pres">
      <dgm:prSet presAssocID="{9A522483-1087-44DC-B73D-5BFBAD3CA921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19E7A-4CFA-4511-A3F4-BDEF2C94F03C}" type="pres">
      <dgm:prSet presAssocID="{F7BDB3B4-D19A-46C8-8032-736D82BE75DC}" presName="spaceBetweenRectangles" presStyleCnt="0"/>
      <dgm:spPr/>
      <dgm:t>
        <a:bodyPr/>
        <a:lstStyle/>
        <a:p>
          <a:endParaRPr lang="ru-RU"/>
        </a:p>
      </dgm:t>
    </dgm:pt>
    <dgm:pt modelId="{D8AFB23D-6518-4B69-B6FC-EEDF13B81A34}" type="pres">
      <dgm:prSet presAssocID="{0E9F8B26-7AC0-410F-A6FC-1CA78C47DAB1}" presName="parentLin" presStyleCnt="0"/>
      <dgm:spPr/>
      <dgm:t>
        <a:bodyPr/>
        <a:lstStyle/>
        <a:p>
          <a:endParaRPr lang="ru-RU"/>
        </a:p>
      </dgm:t>
    </dgm:pt>
    <dgm:pt modelId="{47B26973-4442-4DB9-B4DC-CD3CF82C7A81}" type="pres">
      <dgm:prSet presAssocID="{0E9F8B26-7AC0-410F-A6FC-1CA78C47DAB1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3DE864A5-260B-4EA5-87C0-7ADE4D545018}" type="pres">
      <dgm:prSet presAssocID="{0E9F8B26-7AC0-410F-A6FC-1CA78C47DAB1}" presName="parentText" presStyleLbl="node1" presStyleIdx="2" presStyleCnt="6" custLinFactNeighborX="-802" custLinFactNeighborY="341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81926-23D9-4383-96AB-2404ADCE4DDC}" type="pres">
      <dgm:prSet presAssocID="{0E9F8B26-7AC0-410F-A6FC-1CA78C47DAB1}" presName="negativeSpace" presStyleCnt="0"/>
      <dgm:spPr/>
      <dgm:t>
        <a:bodyPr/>
        <a:lstStyle/>
        <a:p>
          <a:endParaRPr lang="ru-RU"/>
        </a:p>
      </dgm:t>
    </dgm:pt>
    <dgm:pt modelId="{81AE1CF8-FF74-4218-BD65-1A3C105F18BE}" type="pres">
      <dgm:prSet presAssocID="{0E9F8B26-7AC0-410F-A6FC-1CA78C47DAB1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F2311-E4DB-4B1C-A316-1DD2A95051BF}" type="pres">
      <dgm:prSet presAssocID="{7FF12183-AA83-4174-ABF4-75ADFDD8D2E0}" presName="spaceBetweenRectangles" presStyleCnt="0"/>
      <dgm:spPr/>
      <dgm:t>
        <a:bodyPr/>
        <a:lstStyle/>
        <a:p>
          <a:endParaRPr lang="ru-RU"/>
        </a:p>
      </dgm:t>
    </dgm:pt>
    <dgm:pt modelId="{578577FD-F454-42F6-8451-9F1A9CD2E47E}" type="pres">
      <dgm:prSet presAssocID="{2F43F5CC-B0AD-450E-94DB-61A10FF429FD}" presName="parentLin" presStyleCnt="0"/>
      <dgm:spPr/>
      <dgm:t>
        <a:bodyPr/>
        <a:lstStyle/>
        <a:p>
          <a:endParaRPr lang="ru-RU"/>
        </a:p>
      </dgm:t>
    </dgm:pt>
    <dgm:pt modelId="{409DE17A-8C4D-4F2A-BCD5-D1479CC93E2F}" type="pres">
      <dgm:prSet presAssocID="{2F43F5CC-B0AD-450E-94DB-61A10FF429FD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9E6DF389-7F52-4912-B8F8-91FB45F70762}" type="pres">
      <dgm:prSet presAssocID="{2F43F5CC-B0AD-450E-94DB-61A10FF429FD}" presName="parentText" presStyleLbl="node1" presStyleIdx="3" presStyleCnt="6" custLinFactNeighborX="-802" custLinFactNeighborY="295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5F7CC-B043-4AB5-AC42-DF4F145B6C42}" type="pres">
      <dgm:prSet presAssocID="{2F43F5CC-B0AD-450E-94DB-61A10FF429FD}" presName="negativeSpace" presStyleCnt="0"/>
      <dgm:spPr/>
      <dgm:t>
        <a:bodyPr/>
        <a:lstStyle/>
        <a:p>
          <a:endParaRPr lang="ru-RU"/>
        </a:p>
      </dgm:t>
    </dgm:pt>
    <dgm:pt modelId="{99B1B0D9-0C77-4D73-91E8-3F19267247E9}" type="pres">
      <dgm:prSet presAssocID="{2F43F5CC-B0AD-450E-94DB-61A10FF429FD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8853E-BBE7-4CA0-812E-5CE1A7C599F1}" type="pres">
      <dgm:prSet presAssocID="{F2A9C1D7-C834-4176-91BA-9F5F7D82DB30}" presName="spaceBetweenRectangles" presStyleCnt="0"/>
      <dgm:spPr/>
      <dgm:t>
        <a:bodyPr/>
        <a:lstStyle/>
        <a:p>
          <a:endParaRPr lang="ru-RU"/>
        </a:p>
      </dgm:t>
    </dgm:pt>
    <dgm:pt modelId="{9E9E8040-E09D-4FDF-8EDE-AF275865CA90}" type="pres">
      <dgm:prSet presAssocID="{8F35B731-FE52-4C1C-8FDE-7D8F093B7246}" presName="parentLin" presStyleCnt="0"/>
      <dgm:spPr/>
      <dgm:t>
        <a:bodyPr/>
        <a:lstStyle/>
        <a:p>
          <a:endParaRPr lang="ru-RU"/>
        </a:p>
      </dgm:t>
    </dgm:pt>
    <dgm:pt modelId="{6BF82F98-1A3F-40D0-B3CA-586961A67B8C}" type="pres">
      <dgm:prSet presAssocID="{8F35B731-FE52-4C1C-8FDE-7D8F093B7246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B1328597-5C24-4C2F-A1E1-D9CE08A34884}" type="pres">
      <dgm:prSet presAssocID="{8F35B731-FE52-4C1C-8FDE-7D8F093B7246}" presName="parentText" presStyleLbl="node1" presStyleIdx="4" presStyleCnt="6" custLinFactNeighborX="-802" custLinFactNeighborY="385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B7AE4-18C2-4D58-BA72-DFE799514E24}" type="pres">
      <dgm:prSet presAssocID="{8F35B731-FE52-4C1C-8FDE-7D8F093B7246}" presName="negativeSpace" presStyleCnt="0"/>
      <dgm:spPr/>
      <dgm:t>
        <a:bodyPr/>
        <a:lstStyle/>
        <a:p>
          <a:endParaRPr lang="ru-RU"/>
        </a:p>
      </dgm:t>
    </dgm:pt>
    <dgm:pt modelId="{69ED42A1-4C9B-46CB-A252-9C1458AAD35E}" type="pres">
      <dgm:prSet presAssocID="{8F35B731-FE52-4C1C-8FDE-7D8F093B7246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3409E-05DF-4B76-B7FE-8AC298D10852}" type="pres">
      <dgm:prSet presAssocID="{0B9FC03F-9D5E-4C9B-ABC6-5161F9A8A7C0}" presName="spaceBetweenRectangles" presStyleCnt="0"/>
      <dgm:spPr/>
      <dgm:t>
        <a:bodyPr/>
        <a:lstStyle/>
        <a:p>
          <a:endParaRPr lang="ru-RU"/>
        </a:p>
      </dgm:t>
    </dgm:pt>
    <dgm:pt modelId="{9DD8D467-497C-4BAC-AF70-7DA25173F160}" type="pres">
      <dgm:prSet presAssocID="{6E254458-C1ED-4655-9A86-96B5FDE6BCC2}" presName="parentLin" presStyleCnt="0"/>
      <dgm:spPr/>
      <dgm:t>
        <a:bodyPr/>
        <a:lstStyle/>
        <a:p>
          <a:endParaRPr lang="ru-RU"/>
        </a:p>
      </dgm:t>
    </dgm:pt>
    <dgm:pt modelId="{3CD75D76-933B-4347-9FB0-9E6C7E7006C6}" type="pres">
      <dgm:prSet presAssocID="{6E254458-C1ED-4655-9A86-96B5FDE6BCC2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BACF54E6-D6D4-4713-BA97-689631CE1CEA}" type="pres">
      <dgm:prSet presAssocID="{6E254458-C1ED-4655-9A86-96B5FDE6BCC2}" presName="parentText" presStyleLbl="node1" presStyleIdx="5" presStyleCnt="6" custLinFactNeighborX="-802" custLinFactNeighborY="47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A726A-3701-417E-9A99-348238F475C6}" type="pres">
      <dgm:prSet presAssocID="{6E254458-C1ED-4655-9A86-96B5FDE6BCC2}" presName="negativeSpace" presStyleCnt="0"/>
      <dgm:spPr/>
      <dgm:t>
        <a:bodyPr/>
        <a:lstStyle/>
        <a:p>
          <a:endParaRPr lang="ru-RU"/>
        </a:p>
      </dgm:t>
    </dgm:pt>
    <dgm:pt modelId="{52C5C037-BD51-4813-B246-EF568CBB7E37}" type="pres">
      <dgm:prSet presAssocID="{6E254458-C1ED-4655-9A86-96B5FDE6BCC2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EC6D85-B74C-4AAD-B01B-D618AF10166D}" type="presOf" srcId="{9A522483-1087-44DC-B73D-5BFBAD3CA921}" destId="{F5E2732F-3CC4-46DD-B8CC-52275968B0CC}" srcOrd="0" destOrd="0" presId="urn:microsoft.com/office/officeart/2005/8/layout/list1"/>
    <dgm:cxn modelId="{60D320F1-C831-4BB3-AC99-4EF7FA034630}" type="presOf" srcId="{6E254458-C1ED-4655-9A86-96B5FDE6BCC2}" destId="{3CD75D76-933B-4347-9FB0-9E6C7E7006C6}" srcOrd="0" destOrd="0" presId="urn:microsoft.com/office/officeart/2005/8/layout/list1"/>
    <dgm:cxn modelId="{25BF5751-F712-4897-9A93-30CBE0535E17}" type="presOf" srcId="{0207301E-C071-4852-B39F-12DC1F8518C0}" destId="{53540E9D-1077-4033-AADA-FD65BC81ADD4}" srcOrd="1" destOrd="0" presId="urn:microsoft.com/office/officeart/2005/8/layout/list1"/>
    <dgm:cxn modelId="{9C3912F3-0439-4FF1-9E2D-748125364258}" srcId="{0CFBF920-2585-4BC9-B65F-0A5B0158B6CF}" destId="{8F35B731-FE52-4C1C-8FDE-7D8F093B7246}" srcOrd="4" destOrd="0" parTransId="{D6F43A96-4B5D-470C-9CC6-2A820DA5B326}" sibTransId="{0B9FC03F-9D5E-4C9B-ABC6-5161F9A8A7C0}"/>
    <dgm:cxn modelId="{6141D010-ADE1-42DE-9314-21320DA92E66}" type="presOf" srcId="{9A522483-1087-44DC-B73D-5BFBAD3CA921}" destId="{F8500327-60AD-4E9E-A773-8AD1E1F45ADF}" srcOrd="1" destOrd="0" presId="urn:microsoft.com/office/officeart/2005/8/layout/list1"/>
    <dgm:cxn modelId="{4D667F94-3E94-4AF6-97C9-86125C788E32}" type="presOf" srcId="{0CFBF920-2585-4BC9-B65F-0A5B0158B6CF}" destId="{4737DD63-88D5-4540-8611-4E877C735948}" srcOrd="0" destOrd="0" presId="urn:microsoft.com/office/officeart/2005/8/layout/list1"/>
    <dgm:cxn modelId="{DCFED463-5AF7-49C6-98F1-38CDE4C4B616}" srcId="{0CFBF920-2585-4BC9-B65F-0A5B0158B6CF}" destId="{2F43F5CC-B0AD-450E-94DB-61A10FF429FD}" srcOrd="3" destOrd="0" parTransId="{C589FDD5-29EB-4136-9A66-9659D1071D59}" sibTransId="{F2A9C1D7-C834-4176-91BA-9F5F7D82DB30}"/>
    <dgm:cxn modelId="{2BD2AA5C-EBED-4283-859F-435F9E35E389}" type="presOf" srcId="{38FC6C3E-D138-4028-A741-2B3BCA9803DC}" destId="{959B60C5-EFCD-41E4-8BC7-B1F30F3A4CB5}" srcOrd="0" destOrd="0" presId="urn:microsoft.com/office/officeart/2005/8/layout/list1"/>
    <dgm:cxn modelId="{8E330EBD-BF16-449E-A042-7AEBA7CD3EF1}" type="presOf" srcId="{6E254458-C1ED-4655-9A86-96B5FDE6BCC2}" destId="{BACF54E6-D6D4-4713-BA97-689631CE1CEA}" srcOrd="1" destOrd="0" presId="urn:microsoft.com/office/officeart/2005/8/layout/list1"/>
    <dgm:cxn modelId="{10EA483C-DCDE-4E33-971D-A543E921FA48}" type="presOf" srcId="{2F43F5CC-B0AD-450E-94DB-61A10FF429FD}" destId="{409DE17A-8C4D-4F2A-BCD5-D1479CC93E2F}" srcOrd="0" destOrd="0" presId="urn:microsoft.com/office/officeart/2005/8/layout/list1"/>
    <dgm:cxn modelId="{5D0667D1-0EF4-418A-A51E-1A1F93F0E36A}" srcId="{0CFBF920-2585-4BC9-B65F-0A5B0158B6CF}" destId="{9A522483-1087-44DC-B73D-5BFBAD3CA921}" srcOrd="1" destOrd="0" parTransId="{3DE1600C-6D99-4BBA-BB03-287B405B5C9B}" sibTransId="{F7BDB3B4-D19A-46C8-8032-736D82BE75DC}"/>
    <dgm:cxn modelId="{E83F72A6-63FA-4CC4-B0E3-4CFA5A6ED034}" srcId="{0CFBF920-2585-4BC9-B65F-0A5B0158B6CF}" destId="{0207301E-C071-4852-B39F-12DC1F8518C0}" srcOrd="0" destOrd="0" parTransId="{368AA2A6-7F62-4314-90FE-CF69F9023938}" sibTransId="{9E1D9C25-E7D8-4F46-BFF5-B1F0DBD8DA8C}"/>
    <dgm:cxn modelId="{76B6E775-88C9-4C79-8BCE-8EA942CA35E3}" srcId="{0CFBF920-2585-4BC9-B65F-0A5B0158B6CF}" destId="{0E9F8B26-7AC0-410F-A6FC-1CA78C47DAB1}" srcOrd="2" destOrd="0" parTransId="{6A6B7907-0FC2-4408-9B13-D142599272EF}" sibTransId="{7FF12183-AA83-4174-ABF4-75ADFDD8D2E0}"/>
    <dgm:cxn modelId="{6C76F3A1-4DAF-4B13-9D24-255C7826FECC}" type="presOf" srcId="{0E9F8B26-7AC0-410F-A6FC-1CA78C47DAB1}" destId="{3DE864A5-260B-4EA5-87C0-7ADE4D545018}" srcOrd="1" destOrd="0" presId="urn:microsoft.com/office/officeart/2005/8/layout/list1"/>
    <dgm:cxn modelId="{C6E543BC-75C0-4E6E-B7C8-3B767E15477D}" srcId="{0207301E-C071-4852-B39F-12DC1F8518C0}" destId="{38FC6C3E-D138-4028-A741-2B3BCA9803DC}" srcOrd="0" destOrd="0" parTransId="{9A7F84C7-9476-4CD9-B885-11CB425484CB}" sibTransId="{D78D7C9C-D985-43F2-89FD-B15EAE79775D}"/>
    <dgm:cxn modelId="{839CE210-B9E6-4FE6-B325-7F054704864E}" srcId="{0CFBF920-2585-4BC9-B65F-0A5B0158B6CF}" destId="{6E254458-C1ED-4655-9A86-96B5FDE6BCC2}" srcOrd="5" destOrd="0" parTransId="{C8123114-EF41-49F5-9998-19922929BCFB}" sibTransId="{80A5EA6A-2A30-4F12-B155-EBFBEFE312A9}"/>
    <dgm:cxn modelId="{5E98F0E2-576F-431F-9CAC-F9730772D019}" type="presOf" srcId="{8F35B731-FE52-4C1C-8FDE-7D8F093B7246}" destId="{B1328597-5C24-4C2F-A1E1-D9CE08A34884}" srcOrd="1" destOrd="0" presId="urn:microsoft.com/office/officeart/2005/8/layout/list1"/>
    <dgm:cxn modelId="{559BA8DA-7556-4380-B578-A98191CF2E6E}" type="presOf" srcId="{0207301E-C071-4852-B39F-12DC1F8518C0}" destId="{B0ED6286-0E43-41A5-A112-C95582738252}" srcOrd="0" destOrd="0" presId="urn:microsoft.com/office/officeart/2005/8/layout/list1"/>
    <dgm:cxn modelId="{8EF99811-EAF2-459D-81F7-68F66EEC9601}" type="presOf" srcId="{8F35B731-FE52-4C1C-8FDE-7D8F093B7246}" destId="{6BF82F98-1A3F-40D0-B3CA-586961A67B8C}" srcOrd="0" destOrd="0" presId="urn:microsoft.com/office/officeart/2005/8/layout/list1"/>
    <dgm:cxn modelId="{FF636EC3-7ADC-4F5B-B846-62C69C7FF54D}" type="presOf" srcId="{0E9F8B26-7AC0-410F-A6FC-1CA78C47DAB1}" destId="{47B26973-4442-4DB9-B4DC-CD3CF82C7A81}" srcOrd="0" destOrd="0" presId="urn:microsoft.com/office/officeart/2005/8/layout/list1"/>
    <dgm:cxn modelId="{D391A9DF-D53D-4FBE-82E6-CDD1E7A0EA12}" type="presOf" srcId="{2F43F5CC-B0AD-450E-94DB-61A10FF429FD}" destId="{9E6DF389-7F52-4912-B8F8-91FB45F70762}" srcOrd="1" destOrd="0" presId="urn:microsoft.com/office/officeart/2005/8/layout/list1"/>
    <dgm:cxn modelId="{412F004E-B688-4D99-A75B-2B8B574533EA}" type="presParOf" srcId="{4737DD63-88D5-4540-8611-4E877C735948}" destId="{C840AE10-48B0-43EA-A6FD-A3D84047ED93}" srcOrd="0" destOrd="0" presId="urn:microsoft.com/office/officeart/2005/8/layout/list1"/>
    <dgm:cxn modelId="{311BC341-8B7F-4C7E-9649-7D836504BD32}" type="presParOf" srcId="{C840AE10-48B0-43EA-A6FD-A3D84047ED93}" destId="{B0ED6286-0E43-41A5-A112-C95582738252}" srcOrd="0" destOrd="0" presId="urn:microsoft.com/office/officeart/2005/8/layout/list1"/>
    <dgm:cxn modelId="{0BD662CB-023C-4E4B-A8F9-CFC303F6B257}" type="presParOf" srcId="{C840AE10-48B0-43EA-A6FD-A3D84047ED93}" destId="{53540E9D-1077-4033-AADA-FD65BC81ADD4}" srcOrd="1" destOrd="0" presId="urn:microsoft.com/office/officeart/2005/8/layout/list1"/>
    <dgm:cxn modelId="{11101E18-EDE6-4A71-98A0-E1C36B5B5454}" type="presParOf" srcId="{4737DD63-88D5-4540-8611-4E877C735948}" destId="{92F97E84-3F45-45F2-9E07-3B09D29C921E}" srcOrd="1" destOrd="0" presId="urn:microsoft.com/office/officeart/2005/8/layout/list1"/>
    <dgm:cxn modelId="{26857A03-2277-4D2B-82A9-047E484A25EF}" type="presParOf" srcId="{4737DD63-88D5-4540-8611-4E877C735948}" destId="{959B60C5-EFCD-41E4-8BC7-B1F30F3A4CB5}" srcOrd="2" destOrd="0" presId="urn:microsoft.com/office/officeart/2005/8/layout/list1"/>
    <dgm:cxn modelId="{43823684-0D20-4A17-8DF2-5D83ECCA2096}" type="presParOf" srcId="{4737DD63-88D5-4540-8611-4E877C735948}" destId="{178FFB6C-D9FE-415B-BEF3-C5F74198FB3A}" srcOrd="3" destOrd="0" presId="urn:microsoft.com/office/officeart/2005/8/layout/list1"/>
    <dgm:cxn modelId="{4AF59B6E-C7B7-443D-9763-3525DB9226C1}" type="presParOf" srcId="{4737DD63-88D5-4540-8611-4E877C735948}" destId="{F70D57B0-8955-44F5-95D7-66A2C59A5464}" srcOrd="4" destOrd="0" presId="urn:microsoft.com/office/officeart/2005/8/layout/list1"/>
    <dgm:cxn modelId="{0C91E3BC-E98B-4088-B8C9-66A6674D20D8}" type="presParOf" srcId="{F70D57B0-8955-44F5-95D7-66A2C59A5464}" destId="{F5E2732F-3CC4-46DD-B8CC-52275968B0CC}" srcOrd="0" destOrd="0" presId="urn:microsoft.com/office/officeart/2005/8/layout/list1"/>
    <dgm:cxn modelId="{BDD01BAD-8D7F-4A7D-8723-0603B05F5B04}" type="presParOf" srcId="{F70D57B0-8955-44F5-95D7-66A2C59A5464}" destId="{F8500327-60AD-4E9E-A773-8AD1E1F45ADF}" srcOrd="1" destOrd="0" presId="urn:microsoft.com/office/officeart/2005/8/layout/list1"/>
    <dgm:cxn modelId="{A81750FA-9B5C-4F3E-A4AF-BBE8048C902A}" type="presParOf" srcId="{4737DD63-88D5-4540-8611-4E877C735948}" destId="{ADDD4384-01C1-476C-A514-9AD7B48DF130}" srcOrd="5" destOrd="0" presId="urn:microsoft.com/office/officeart/2005/8/layout/list1"/>
    <dgm:cxn modelId="{B2379608-D1B1-4F77-B9EA-437C2BA683DB}" type="presParOf" srcId="{4737DD63-88D5-4540-8611-4E877C735948}" destId="{BC7B2F53-E763-49CA-9909-0C223AC9BD79}" srcOrd="6" destOrd="0" presId="urn:microsoft.com/office/officeart/2005/8/layout/list1"/>
    <dgm:cxn modelId="{166961C9-6C42-4F18-824E-595182BC5ADC}" type="presParOf" srcId="{4737DD63-88D5-4540-8611-4E877C735948}" destId="{31919E7A-4CFA-4511-A3F4-BDEF2C94F03C}" srcOrd="7" destOrd="0" presId="urn:microsoft.com/office/officeart/2005/8/layout/list1"/>
    <dgm:cxn modelId="{B6F35D97-30F0-400A-AAA9-E221027E6860}" type="presParOf" srcId="{4737DD63-88D5-4540-8611-4E877C735948}" destId="{D8AFB23D-6518-4B69-B6FC-EEDF13B81A34}" srcOrd="8" destOrd="0" presId="urn:microsoft.com/office/officeart/2005/8/layout/list1"/>
    <dgm:cxn modelId="{FACC30C1-7202-4B74-A0B3-EFFA566688AF}" type="presParOf" srcId="{D8AFB23D-6518-4B69-B6FC-EEDF13B81A34}" destId="{47B26973-4442-4DB9-B4DC-CD3CF82C7A81}" srcOrd="0" destOrd="0" presId="urn:microsoft.com/office/officeart/2005/8/layout/list1"/>
    <dgm:cxn modelId="{441C9E06-5655-424D-9EAF-EA84F0BA379C}" type="presParOf" srcId="{D8AFB23D-6518-4B69-B6FC-EEDF13B81A34}" destId="{3DE864A5-260B-4EA5-87C0-7ADE4D545018}" srcOrd="1" destOrd="0" presId="urn:microsoft.com/office/officeart/2005/8/layout/list1"/>
    <dgm:cxn modelId="{365A6DCB-C5AD-4B7E-876A-4EF3156054E9}" type="presParOf" srcId="{4737DD63-88D5-4540-8611-4E877C735948}" destId="{86E81926-23D9-4383-96AB-2404ADCE4DDC}" srcOrd="9" destOrd="0" presId="urn:microsoft.com/office/officeart/2005/8/layout/list1"/>
    <dgm:cxn modelId="{EFE1CE5E-A9BC-4E2A-91BF-427F8F50E539}" type="presParOf" srcId="{4737DD63-88D5-4540-8611-4E877C735948}" destId="{81AE1CF8-FF74-4218-BD65-1A3C105F18BE}" srcOrd="10" destOrd="0" presId="urn:microsoft.com/office/officeart/2005/8/layout/list1"/>
    <dgm:cxn modelId="{16B1076C-CA01-445D-ACDF-10A0CEEFA7C1}" type="presParOf" srcId="{4737DD63-88D5-4540-8611-4E877C735948}" destId="{B8EF2311-E4DB-4B1C-A316-1DD2A95051BF}" srcOrd="11" destOrd="0" presId="urn:microsoft.com/office/officeart/2005/8/layout/list1"/>
    <dgm:cxn modelId="{5222868F-D6F7-4F62-AA81-B907C58C3B9E}" type="presParOf" srcId="{4737DD63-88D5-4540-8611-4E877C735948}" destId="{578577FD-F454-42F6-8451-9F1A9CD2E47E}" srcOrd="12" destOrd="0" presId="urn:microsoft.com/office/officeart/2005/8/layout/list1"/>
    <dgm:cxn modelId="{3F8A5AE9-7D4A-4B21-9D80-2261D3A8E6DA}" type="presParOf" srcId="{578577FD-F454-42F6-8451-9F1A9CD2E47E}" destId="{409DE17A-8C4D-4F2A-BCD5-D1479CC93E2F}" srcOrd="0" destOrd="0" presId="urn:microsoft.com/office/officeart/2005/8/layout/list1"/>
    <dgm:cxn modelId="{1F03430D-0852-421A-8FBB-2F70563CDAA9}" type="presParOf" srcId="{578577FD-F454-42F6-8451-9F1A9CD2E47E}" destId="{9E6DF389-7F52-4912-B8F8-91FB45F70762}" srcOrd="1" destOrd="0" presId="urn:microsoft.com/office/officeart/2005/8/layout/list1"/>
    <dgm:cxn modelId="{40BE634A-A649-422B-8B08-849051583024}" type="presParOf" srcId="{4737DD63-88D5-4540-8611-4E877C735948}" destId="{80A5F7CC-B043-4AB5-AC42-DF4F145B6C42}" srcOrd="13" destOrd="0" presId="urn:microsoft.com/office/officeart/2005/8/layout/list1"/>
    <dgm:cxn modelId="{452D2BF4-772F-40E6-B832-DA0C24854821}" type="presParOf" srcId="{4737DD63-88D5-4540-8611-4E877C735948}" destId="{99B1B0D9-0C77-4D73-91E8-3F19267247E9}" srcOrd="14" destOrd="0" presId="urn:microsoft.com/office/officeart/2005/8/layout/list1"/>
    <dgm:cxn modelId="{75FB5CB6-686F-474D-9132-B39A48855590}" type="presParOf" srcId="{4737DD63-88D5-4540-8611-4E877C735948}" destId="{AE58853E-BBE7-4CA0-812E-5CE1A7C599F1}" srcOrd="15" destOrd="0" presId="urn:microsoft.com/office/officeart/2005/8/layout/list1"/>
    <dgm:cxn modelId="{5710F980-8B20-48E7-BE99-18CC81FFE00C}" type="presParOf" srcId="{4737DD63-88D5-4540-8611-4E877C735948}" destId="{9E9E8040-E09D-4FDF-8EDE-AF275865CA90}" srcOrd="16" destOrd="0" presId="urn:microsoft.com/office/officeart/2005/8/layout/list1"/>
    <dgm:cxn modelId="{3ACB759E-6EB8-4A97-83F3-BD1137AF2346}" type="presParOf" srcId="{9E9E8040-E09D-4FDF-8EDE-AF275865CA90}" destId="{6BF82F98-1A3F-40D0-B3CA-586961A67B8C}" srcOrd="0" destOrd="0" presId="urn:microsoft.com/office/officeart/2005/8/layout/list1"/>
    <dgm:cxn modelId="{1359082A-82A5-46DB-AC0E-790DB8D14EF6}" type="presParOf" srcId="{9E9E8040-E09D-4FDF-8EDE-AF275865CA90}" destId="{B1328597-5C24-4C2F-A1E1-D9CE08A34884}" srcOrd="1" destOrd="0" presId="urn:microsoft.com/office/officeart/2005/8/layout/list1"/>
    <dgm:cxn modelId="{5924EF45-CD1D-4BD2-8252-BFBE5BC39475}" type="presParOf" srcId="{4737DD63-88D5-4540-8611-4E877C735948}" destId="{B71B7AE4-18C2-4D58-BA72-DFE799514E24}" srcOrd="17" destOrd="0" presId="urn:microsoft.com/office/officeart/2005/8/layout/list1"/>
    <dgm:cxn modelId="{6786DA06-BA0A-475B-A092-6F0FDEE25FDE}" type="presParOf" srcId="{4737DD63-88D5-4540-8611-4E877C735948}" destId="{69ED42A1-4C9B-46CB-A252-9C1458AAD35E}" srcOrd="18" destOrd="0" presId="urn:microsoft.com/office/officeart/2005/8/layout/list1"/>
    <dgm:cxn modelId="{3C3F9DBF-DE53-4D4F-B16A-1D67E09225BA}" type="presParOf" srcId="{4737DD63-88D5-4540-8611-4E877C735948}" destId="{3953409E-05DF-4B76-B7FE-8AC298D10852}" srcOrd="19" destOrd="0" presId="urn:microsoft.com/office/officeart/2005/8/layout/list1"/>
    <dgm:cxn modelId="{5B3A5821-E845-46C1-BB85-5297396FE308}" type="presParOf" srcId="{4737DD63-88D5-4540-8611-4E877C735948}" destId="{9DD8D467-497C-4BAC-AF70-7DA25173F160}" srcOrd="20" destOrd="0" presId="urn:microsoft.com/office/officeart/2005/8/layout/list1"/>
    <dgm:cxn modelId="{E8A2F652-E434-4632-B6AC-09CA05F7CFE3}" type="presParOf" srcId="{9DD8D467-497C-4BAC-AF70-7DA25173F160}" destId="{3CD75D76-933B-4347-9FB0-9E6C7E7006C6}" srcOrd="0" destOrd="0" presId="urn:microsoft.com/office/officeart/2005/8/layout/list1"/>
    <dgm:cxn modelId="{C4AE12ED-3BE9-4939-BC5B-7BC119FCAAC7}" type="presParOf" srcId="{9DD8D467-497C-4BAC-AF70-7DA25173F160}" destId="{BACF54E6-D6D4-4713-BA97-689631CE1CEA}" srcOrd="1" destOrd="0" presId="urn:microsoft.com/office/officeart/2005/8/layout/list1"/>
    <dgm:cxn modelId="{5B233E2A-633A-41DF-AFC8-4FF4B537803C}" type="presParOf" srcId="{4737DD63-88D5-4540-8611-4E877C735948}" destId="{E96A726A-3701-417E-9A99-348238F475C6}" srcOrd="21" destOrd="0" presId="urn:microsoft.com/office/officeart/2005/8/layout/list1"/>
    <dgm:cxn modelId="{EA89270E-1AF8-4EDB-8C24-F1A94F5F3C39}" type="presParOf" srcId="{4737DD63-88D5-4540-8611-4E877C735948}" destId="{52C5C037-BD51-4813-B246-EF568CBB7E37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5AB727-096C-4ED2-8CF0-E41C095F2976}" type="doc">
      <dgm:prSet loTypeId="urn:microsoft.com/office/officeart/2005/8/layout/hierarchy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C85995-6E89-455E-84D3-B40E70984D3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пассивный</a:t>
          </a:r>
          <a:endParaRPr lang="ru-RU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4485EEF-5108-48F5-A6AC-8E7B1975B7A2}" type="parTrans" cxnId="{CB28AD56-7788-477C-8741-AFE91EF58A5A}">
      <dgm:prSet/>
      <dgm:spPr/>
      <dgm:t>
        <a:bodyPr/>
        <a:lstStyle/>
        <a:p>
          <a:endParaRPr lang="ru-RU"/>
        </a:p>
      </dgm:t>
    </dgm:pt>
    <dgm:pt modelId="{4C355AD9-7523-4720-9F87-BF30E2C43A2B}" type="sibTrans" cxnId="{CB28AD56-7788-477C-8741-AFE91EF58A5A}">
      <dgm:prSet/>
      <dgm:spPr/>
      <dgm:t>
        <a:bodyPr/>
        <a:lstStyle/>
        <a:p>
          <a:endParaRPr lang="ru-RU"/>
        </a:p>
      </dgm:t>
    </dgm:pt>
    <dgm:pt modelId="{6C604634-B638-4B3B-BA76-D667C7052531}">
      <dgm:prSet phldrT="[Текст]" custT="1"/>
      <dgm:spPr/>
      <dgm:t>
        <a:bodyPr/>
        <a:lstStyle/>
        <a:p>
          <a:r>
            <a:rPr lang="ru-RU" sz="1400" dirty="0" smtClean="0"/>
            <a:t>Расслабление </a:t>
          </a:r>
          <a:endParaRPr lang="ru-RU" sz="1400" dirty="0"/>
        </a:p>
      </dgm:t>
    </dgm:pt>
    <dgm:pt modelId="{44DE8703-1A58-4EFD-A02D-65D4FF21C2AD}" type="parTrans" cxnId="{C55C1600-67A4-462A-B63F-518C008CE913}">
      <dgm:prSet/>
      <dgm:spPr/>
      <dgm:t>
        <a:bodyPr/>
        <a:lstStyle/>
        <a:p>
          <a:endParaRPr lang="ru-RU"/>
        </a:p>
      </dgm:t>
    </dgm:pt>
    <dgm:pt modelId="{35FF07F3-BACC-4746-8E16-C04CAAAFDDA2}" type="sibTrans" cxnId="{C55C1600-67A4-462A-B63F-518C008CE913}">
      <dgm:prSet/>
      <dgm:spPr/>
      <dgm:t>
        <a:bodyPr/>
        <a:lstStyle/>
        <a:p>
          <a:endParaRPr lang="ru-RU"/>
        </a:p>
      </dgm:t>
    </dgm:pt>
    <dgm:pt modelId="{3CE396BA-BB61-4FDE-9A36-DED35F888E5A}">
      <dgm:prSet phldrT="[Текст]" custT="1"/>
      <dgm:spPr/>
      <dgm:t>
        <a:bodyPr/>
        <a:lstStyle/>
        <a:p>
          <a:r>
            <a:rPr lang="ru-RU" sz="1400" dirty="0" smtClean="0"/>
            <a:t>Рассматривание красивых вещей</a:t>
          </a:r>
          <a:endParaRPr lang="ru-RU" sz="1400" dirty="0"/>
        </a:p>
      </dgm:t>
    </dgm:pt>
    <dgm:pt modelId="{4CEE15D0-C0F6-4E09-BDE7-27DA5CC6460E}" type="parTrans" cxnId="{FAD75094-4403-453B-8538-1CECADA5FCFA}">
      <dgm:prSet/>
      <dgm:spPr/>
      <dgm:t>
        <a:bodyPr/>
        <a:lstStyle/>
        <a:p>
          <a:endParaRPr lang="ru-RU"/>
        </a:p>
      </dgm:t>
    </dgm:pt>
    <dgm:pt modelId="{A193BE62-34C6-44F5-AE11-D1859F74DBA8}" type="sibTrans" cxnId="{FAD75094-4403-453B-8538-1CECADA5FCFA}">
      <dgm:prSet/>
      <dgm:spPr/>
      <dgm:t>
        <a:bodyPr/>
        <a:lstStyle/>
        <a:p>
          <a:endParaRPr lang="ru-RU"/>
        </a:p>
      </dgm:t>
    </dgm:pt>
    <dgm:pt modelId="{45507252-8C6C-4762-838A-41E49D85614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активный</a:t>
          </a:r>
          <a:endParaRPr lang="ru-RU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FE21FCE-62F7-4ADA-A4E6-C3E9AC50A8DC}" type="sibTrans" cxnId="{FA805169-1D91-4698-9663-D202695A5FB9}">
      <dgm:prSet/>
      <dgm:spPr/>
      <dgm:t>
        <a:bodyPr/>
        <a:lstStyle/>
        <a:p>
          <a:endParaRPr lang="ru-RU"/>
        </a:p>
      </dgm:t>
    </dgm:pt>
    <dgm:pt modelId="{6CEF6B75-BFAB-4D72-B88A-03A7C66F1A1D}" type="parTrans" cxnId="{FA805169-1D91-4698-9663-D202695A5FB9}">
      <dgm:prSet/>
      <dgm:spPr/>
      <dgm:t>
        <a:bodyPr/>
        <a:lstStyle/>
        <a:p>
          <a:endParaRPr lang="ru-RU"/>
        </a:p>
      </dgm:t>
    </dgm:pt>
    <dgm:pt modelId="{75950012-C379-4F68-B45B-742C933C44CC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Занятие гимнастикой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1CCDFA1-87FF-4589-B2E4-09DFF0229554}" type="parTrans" cxnId="{593F7494-6A3F-4DB6-BF80-999208DE6F4F}">
      <dgm:prSet/>
      <dgm:spPr/>
      <dgm:t>
        <a:bodyPr/>
        <a:lstStyle/>
        <a:p>
          <a:endParaRPr lang="ru-RU"/>
        </a:p>
      </dgm:t>
    </dgm:pt>
    <dgm:pt modelId="{55B0E235-B9B7-49F0-B45F-B0B134F1AEF9}" type="sibTrans" cxnId="{593F7494-6A3F-4DB6-BF80-999208DE6F4F}">
      <dgm:prSet/>
      <dgm:spPr/>
      <dgm:t>
        <a:bodyPr/>
        <a:lstStyle/>
        <a:p>
          <a:endParaRPr lang="ru-RU"/>
        </a:p>
      </dgm:t>
    </dgm:pt>
    <dgm:pt modelId="{33ACED67-09BD-4CB6-A1ED-E9411601D15F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Занятие физкультурой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8A7D5EE-D443-4CD2-B2CE-2938BC71EB6F}" type="parTrans" cxnId="{28E211A3-5881-44B3-8B60-C0B917414B74}">
      <dgm:prSet/>
      <dgm:spPr/>
      <dgm:t>
        <a:bodyPr/>
        <a:lstStyle/>
        <a:p>
          <a:endParaRPr lang="ru-RU"/>
        </a:p>
      </dgm:t>
    </dgm:pt>
    <dgm:pt modelId="{E387CDCC-D8CB-4C05-93D6-08D47DD7DAAD}" type="sibTrans" cxnId="{28E211A3-5881-44B3-8B60-C0B917414B74}">
      <dgm:prSet/>
      <dgm:spPr/>
      <dgm:t>
        <a:bodyPr/>
        <a:lstStyle/>
        <a:p>
          <a:endParaRPr lang="ru-RU"/>
        </a:p>
      </dgm:t>
    </dgm:pt>
    <dgm:pt modelId="{142F4AB5-8B41-4BCB-8380-92335CAE4B0F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Подвижные игры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AD43CF30-4E5D-4EB7-A405-705A879D6DF0}" type="parTrans" cxnId="{93E3A279-7D90-4514-92BA-66945032333A}">
      <dgm:prSet/>
      <dgm:spPr/>
      <dgm:t>
        <a:bodyPr/>
        <a:lstStyle/>
        <a:p>
          <a:endParaRPr lang="ru-RU"/>
        </a:p>
      </dgm:t>
    </dgm:pt>
    <dgm:pt modelId="{2932AA0E-66BE-405D-81B4-087E5B6FC335}" type="sibTrans" cxnId="{93E3A279-7D90-4514-92BA-66945032333A}">
      <dgm:prSet/>
      <dgm:spPr/>
      <dgm:t>
        <a:bodyPr/>
        <a:lstStyle/>
        <a:p>
          <a:endParaRPr lang="ru-RU"/>
        </a:p>
      </dgm:t>
    </dgm:pt>
    <dgm:pt modelId="{A67FC4EC-9B42-4D9D-955E-01A4BA09A012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Работа на садовом участке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422CEF9-32E1-4D3E-B520-8C1776B076A7}" type="parTrans" cxnId="{40ED3315-9A8F-44F8-BE34-1A2CF5CDCA3E}">
      <dgm:prSet/>
      <dgm:spPr/>
      <dgm:t>
        <a:bodyPr/>
        <a:lstStyle/>
        <a:p>
          <a:endParaRPr lang="ru-RU"/>
        </a:p>
      </dgm:t>
    </dgm:pt>
    <dgm:pt modelId="{3AAD7769-F965-4DF5-BF03-853DDAEE2B08}" type="sibTrans" cxnId="{40ED3315-9A8F-44F8-BE34-1A2CF5CDCA3E}">
      <dgm:prSet/>
      <dgm:spPr/>
      <dgm:t>
        <a:bodyPr/>
        <a:lstStyle/>
        <a:p>
          <a:endParaRPr lang="ru-RU"/>
        </a:p>
      </dgm:t>
    </dgm:pt>
    <dgm:pt modelId="{B602D17E-B931-44CA-865D-84D07441156B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Другие виды активных занятий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14BD455-8C66-4B14-B514-1BC10F00DD61}" type="parTrans" cxnId="{3C28C795-5B3A-464F-A25D-B49CAACE9824}">
      <dgm:prSet/>
      <dgm:spPr/>
      <dgm:t>
        <a:bodyPr/>
        <a:lstStyle/>
        <a:p>
          <a:endParaRPr lang="ru-RU"/>
        </a:p>
      </dgm:t>
    </dgm:pt>
    <dgm:pt modelId="{BCC67AB5-83B7-4FDF-99CB-3FFCB82BA1AB}" type="sibTrans" cxnId="{3C28C795-5B3A-464F-A25D-B49CAACE9824}">
      <dgm:prSet/>
      <dgm:spPr/>
      <dgm:t>
        <a:bodyPr/>
        <a:lstStyle/>
        <a:p>
          <a:endParaRPr lang="ru-RU"/>
        </a:p>
      </dgm:t>
    </dgm:pt>
    <dgm:pt modelId="{BB1DD4DE-4674-4B5C-ADBF-23C8619A6964}">
      <dgm:prSet phldrT="[Текст]" custT="1"/>
      <dgm:spPr/>
      <dgm:t>
        <a:bodyPr/>
        <a:lstStyle/>
        <a:p>
          <a:pPr algn="ctr"/>
          <a:r>
            <a:rPr lang="ru-RU" sz="1400" dirty="0" smtClean="0"/>
            <a:t>Созерцание произведения искусства</a:t>
          </a:r>
          <a:endParaRPr lang="ru-RU" sz="1400" dirty="0"/>
        </a:p>
      </dgm:t>
    </dgm:pt>
    <dgm:pt modelId="{80D4B394-5ADF-45D7-909F-8352238A0321}" type="parTrans" cxnId="{7B09A44E-3366-4B04-9E54-F42040C964B4}">
      <dgm:prSet/>
      <dgm:spPr/>
      <dgm:t>
        <a:bodyPr/>
        <a:lstStyle/>
        <a:p>
          <a:endParaRPr lang="ru-RU"/>
        </a:p>
      </dgm:t>
    </dgm:pt>
    <dgm:pt modelId="{25DDAFCC-77FD-4D1B-8BFA-41FF8BA760E2}" type="sibTrans" cxnId="{7B09A44E-3366-4B04-9E54-F42040C964B4}">
      <dgm:prSet/>
      <dgm:spPr/>
      <dgm:t>
        <a:bodyPr/>
        <a:lstStyle/>
        <a:p>
          <a:endParaRPr lang="ru-RU"/>
        </a:p>
      </dgm:t>
    </dgm:pt>
    <dgm:pt modelId="{50E720F0-B14C-48E2-9873-2055D07196B9}">
      <dgm:prSet phldrT="[Текст]" custT="1"/>
      <dgm:spPr/>
      <dgm:t>
        <a:bodyPr/>
        <a:lstStyle/>
        <a:p>
          <a:r>
            <a:rPr lang="ru-RU" sz="1400" dirty="0" smtClean="0"/>
            <a:t>Размышления об окружающей среде</a:t>
          </a:r>
          <a:endParaRPr lang="ru-RU" sz="1400" dirty="0"/>
        </a:p>
      </dgm:t>
    </dgm:pt>
    <dgm:pt modelId="{4CBE265D-A69E-434B-A223-E7EAE6B63623}" type="parTrans" cxnId="{50C6DFEB-5A1A-4945-B4A1-1CFE5304757C}">
      <dgm:prSet/>
      <dgm:spPr/>
      <dgm:t>
        <a:bodyPr/>
        <a:lstStyle/>
        <a:p>
          <a:endParaRPr lang="ru-RU"/>
        </a:p>
      </dgm:t>
    </dgm:pt>
    <dgm:pt modelId="{DFBDED9A-63A4-4BB4-9B9F-8181AA0744B8}" type="sibTrans" cxnId="{50C6DFEB-5A1A-4945-B4A1-1CFE5304757C}">
      <dgm:prSet/>
      <dgm:spPr/>
      <dgm:t>
        <a:bodyPr/>
        <a:lstStyle/>
        <a:p>
          <a:endParaRPr lang="ru-RU"/>
        </a:p>
      </dgm:t>
    </dgm:pt>
    <dgm:pt modelId="{AB284BF2-3336-4554-82D5-A090BD0424D0}">
      <dgm:prSet phldrT="[Текст]" custT="1"/>
      <dgm:spPr/>
      <dgm:t>
        <a:bodyPr/>
        <a:lstStyle/>
        <a:p>
          <a:r>
            <a:rPr lang="ru-RU" sz="1400" dirty="0" smtClean="0"/>
            <a:t>Непринужденные беседы</a:t>
          </a:r>
          <a:endParaRPr lang="ru-RU" sz="1400" dirty="0"/>
        </a:p>
      </dgm:t>
    </dgm:pt>
    <dgm:pt modelId="{555E139D-1AD0-4F98-B845-311AF638AAEE}" type="parTrans" cxnId="{EC9A6575-D719-469B-A953-5C5E2CBD8039}">
      <dgm:prSet/>
      <dgm:spPr/>
      <dgm:t>
        <a:bodyPr/>
        <a:lstStyle/>
        <a:p>
          <a:endParaRPr lang="ru-RU"/>
        </a:p>
      </dgm:t>
    </dgm:pt>
    <dgm:pt modelId="{EBD9A3A0-21BA-42C1-BA45-B826B9245EE3}" type="sibTrans" cxnId="{EC9A6575-D719-469B-A953-5C5E2CBD8039}">
      <dgm:prSet/>
      <dgm:spPr/>
      <dgm:t>
        <a:bodyPr/>
        <a:lstStyle/>
        <a:p>
          <a:endParaRPr lang="ru-RU"/>
        </a:p>
      </dgm:t>
    </dgm:pt>
    <dgm:pt modelId="{0C2EF282-4B23-4793-A27D-0E426C79CB28}" type="pres">
      <dgm:prSet presAssocID="{0B5AB727-096C-4ED2-8CF0-E41C095F297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9560A11-5A97-4A5C-A47A-A7187D24A0A2}" type="pres">
      <dgm:prSet presAssocID="{45507252-8C6C-4762-838A-41E49D856141}" presName="root" presStyleCnt="0"/>
      <dgm:spPr/>
    </dgm:pt>
    <dgm:pt modelId="{01DEE82F-8A15-4FF2-891D-A60BDF423BDE}" type="pres">
      <dgm:prSet presAssocID="{45507252-8C6C-4762-838A-41E49D856141}" presName="rootComposite" presStyleCnt="0"/>
      <dgm:spPr/>
    </dgm:pt>
    <dgm:pt modelId="{08B2FDF4-6467-4261-8E2C-74F00DE4B910}" type="pres">
      <dgm:prSet presAssocID="{45507252-8C6C-4762-838A-41E49D856141}" presName="rootText" presStyleLbl="node1" presStyleIdx="0" presStyleCnt="2" custScaleX="98276" custScaleY="39568"/>
      <dgm:spPr/>
      <dgm:t>
        <a:bodyPr/>
        <a:lstStyle/>
        <a:p>
          <a:endParaRPr lang="ru-RU"/>
        </a:p>
      </dgm:t>
    </dgm:pt>
    <dgm:pt modelId="{59E17729-0E7E-4A03-915C-CC714A9FF0B0}" type="pres">
      <dgm:prSet presAssocID="{45507252-8C6C-4762-838A-41E49D856141}" presName="rootConnector" presStyleLbl="node1" presStyleIdx="0" presStyleCnt="2"/>
      <dgm:spPr/>
      <dgm:t>
        <a:bodyPr/>
        <a:lstStyle/>
        <a:p>
          <a:endParaRPr lang="ru-RU"/>
        </a:p>
      </dgm:t>
    </dgm:pt>
    <dgm:pt modelId="{9B01933D-F917-4B7D-AC15-1F1690A3DE2B}" type="pres">
      <dgm:prSet presAssocID="{45507252-8C6C-4762-838A-41E49D856141}" presName="childShape" presStyleCnt="0"/>
      <dgm:spPr/>
    </dgm:pt>
    <dgm:pt modelId="{B2E32E65-C16E-4B54-8EE2-BC0D896BD9C2}" type="pres">
      <dgm:prSet presAssocID="{B1CCDFA1-87FF-4589-B2E4-09DFF0229554}" presName="Name13" presStyleLbl="parChTrans1D2" presStyleIdx="0" presStyleCnt="10"/>
      <dgm:spPr/>
      <dgm:t>
        <a:bodyPr/>
        <a:lstStyle/>
        <a:p>
          <a:endParaRPr lang="ru-RU"/>
        </a:p>
      </dgm:t>
    </dgm:pt>
    <dgm:pt modelId="{32F91754-A58B-4C5C-82F4-3789289A0FB8}" type="pres">
      <dgm:prSet presAssocID="{75950012-C379-4F68-B45B-742C933C44CC}" presName="childText" presStyleLbl="bgAcc1" presStyleIdx="0" presStyleCnt="10" custScaleX="151634" custScaleY="35519" custLinFactNeighborX="-896" custLinFactNeighborY="-7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33788-829D-4030-823F-B380E2644F29}" type="pres">
      <dgm:prSet presAssocID="{E8A7D5EE-D443-4CD2-B2CE-2938BC71EB6F}" presName="Name13" presStyleLbl="parChTrans1D2" presStyleIdx="1" presStyleCnt="10"/>
      <dgm:spPr/>
      <dgm:t>
        <a:bodyPr/>
        <a:lstStyle/>
        <a:p>
          <a:endParaRPr lang="ru-RU"/>
        </a:p>
      </dgm:t>
    </dgm:pt>
    <dgm:pt modelId="{474C8809-A3DB-47A2-AD7C-2756346B8844}" type="pres">
      <dgm:prSet presAssocID="{33ACED67-09BD-4CB6-A1ED-E9411601D15F}" presName="childText" presStyleLbl="bgAcc1" presStyleIdx="1" presStyleCnt="10" custScaleX="151634" custScaleY="35500" custLinFactNeighborX="-896" custLinFactNeighborY="-17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F63E3-674D-4231-8FE2-7A8594450C74}" type="pres">
      <dgm:prSet presAssocID="{AD43CF30-4E5D-4EB7-A405-705A879D6DF0}" presName="Name13" presStyleLbl="parChTrans1D2" presStyleIdx="2" presStyleCnt="10"/>
      <dgm:spPr/>
      <dgm:t>
        <a:bodyPr/>
        <a:lstStyle/>
        <a:p>
          <a:endParaRPr lang="ru-RU"/>
        </a:p>
      </dgm:t>
    </dgm:pt>
    <dgm:pt modelId="{8C6755BE-5B6B-4F6E-B8C7-CBD309FBF184}" type="pres">
      <dgm:prSet presAssocID="{142F4AB5-8B41-4BCB-8380-92335CAE4B0F}" presName="childText" presStyleLbl="bgAcc1" presStyleIdx="2" presStyleCnt="10" custScaleX="151634" custScaleY="36754" custLinFactNeighborX="-896" custLinFactNeighborY="-24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F1403B-7399-4E62-ACE2-3A6DD2901F6A}" type="pres">
      <dgm:prSet presAssocID="{B422CEF9-32E1-4D3E-B520-8C1776B076A7}" presName="Name13" presStyleLbl="parChTrans1D2" presStyleIdx="3" presStyleCnt="10"/>
      <dgm:spPr/>
      <dgm:t>
        <a:bodyPr/>
        <a:lstStyle/>
        <a:p>
          <a:endParaRPr lang="ru-RU"/>
        </a:p>
      </dgm:t>
    </dgm:pt>
    <dgm:pt modelId="{6775DD1E-63D2-416C-AD9D-5F74D3D433CD}" type="pres">
      <dgm:prSet presAssocID="{A67FC4EC-9B42-4D9D-955E-01A4BA09A012}" presName="childText" presStyleLbl="bgAcc1" presStyleIdx="3" presStyleCnt="10" custScaleX="151634" custScaleY="35500" custLinFactNeighborX="-896" custLinFactNeighborY="-35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B0DF4-A4C0-4CE1-9CE4-6D157D4518B2}" type="pres">
      <dgm:prSet presAssocID="{514BD455-8C66-4B14-B514-1BC10F00DD61}" presName="Name13" presStyleLbl="parChTrans1D2" presStyleIdx="4" presStyleCnt="10"/>
      <dgm:spPr/>
      <dgm:t>
        <a:bodyPr/>
        <a:lstStyle/>
        <a:p>
          <a:endParaRPr lang="ru-RU"/>
        </a:p>
      </dgm:t>
    </dgm:pt>
    <dgm:pt modelId="{3FFEADAE-59FA-4827-968A-B83E3BFBE3D3}" type="pres">
      <dgm:prSet presAssocID="{B602D17E-B931-44CA-865D-84D07441156B}" presName="childText" presStyleLbl="bgAcc1" presStyleIdx="4" presStyleCnt="10" custScaleX="151634" custScaleY="35500" custLinFactNeighborX="-896" custLinFactNeighborY="-457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B13104-4F3A-41F2-A590-26B95701B814}" type="pres">
      <dgm:prSet presAssocID="{BAC85995-6E89-455E-84D3-B40E70984D3D}" presName="root" presStyleCnt="0"/>
      <dgm:spPr/>
    </dgm:pt>
    <dgm:pt modelId="{A2C7A8C1-3416-4FAD-ADA0-D594A4ABBAAA}" type="pres">
      <dgm:prSet presAssocID="{BAC85995-6E89-455E-84D3-B40E70984D3D}" presName="rootComposite" presStyleCnt="0"/>
      <dgm:spPr/>
    </dgm:pt>
    <dgm:pt modelId="{19108433-A38B-469A-9C20-B27D5FE0304A}" type="pres">
      <dgm:prSet presAssocID="{BAC85995-6E89-455E-84D3-B40E70984D3D}" presName="rootText" presStyleLbl="node1" presStyleIdx="1" presStyleCnt="2" custScaleX="98046" custScaleY="39568"/>
      <dgm:spPr/>
      <dgm:t>
        <a:bodyPr/>
        <a:lstStyle/>
        <a:p>
          <a:endParaRPr lang="ru-RU"/>
        </a:p>
      </dgm:t>
    </dgm:pt>
    <dgm:pt modelId="{C1659DB9-17AE-45AB-A3BF-2D84FA1AA020}" type="pres">
      <dgm:prSet presAssocID="{BAC85995-6E89-455E-84D3-B40E70984D3D}" presName="rootConnector" presStyleLbl="node1" presStyleIdx="1" presStyleCnt="2"/>
      <dgm:spPr/>
      <dgm:t>
        <a:bodyPr/>
        <a:lstStyle/>
        <a:p>
          <a:endParaRPr lang="ru-RU"/>
        </a:p>
      </dgm:t>
    </dgm:pt>
    <dgm:pt modelId="{8133A48A-C6F4-4D43-820F-08741BFE6DB3}" type="pres">
      <dgm:prSet presAssocID="{BAC85995-6E89-455E-84D3-B40E70984D3D}" presName="childShape" presStyleCnt="0"/>
      <dgm:spPr/>
    </dgm:pt>
    <dgm:pt modelId="{AB59A4A2-88A0-4CE7-B7E0-60A2C99E9F90}" type="pres">
      <dgm:prSet presAssocID="{44DE8703-1A58-4EFD-A02D-65D4FF21C2AD}" presName="Name13" presStyleLbl="parChTrans1D2" presStyleIdx="5" presStyleCnt="10"/>
      <dgm:spPr/>
      <dgm:t>
        <a:bodyPr/>
        <a:lstStyle/>
        <a:p>
          <a:endParaRPr lang="ru-RU"/>
        </a:p>
      </dgm:t>
    </dgm:pt>
    <dgm:pt modelId="{3F3796D0-71E7-48AF-BB3D-EE9D56A3DD1A}" type="pres">
      <dgm:prSet presAssocID="{6C604634-B638-4B3B-BA76-D667C7052531}" presName="childText" presStyleLbl="bgAcc1" presStyleIdx="5" presStyleCnt="10" custScaleX="155833" custScaleY="35500" custLinFactNeighborX="575" custLinFactNeighborY="-6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9D66E-3782-4E93-8362-5E61D6C4411D}" type="pres">
      <dgm:prSet presAssocID="{4CEE15D0-C0F6-4E09-BDE7-27DA5CC6460E}" presName="Name13" presStyleLbl="parChTrans1D2" presStyleIdx="6" presStyleCnt="10"/>
      <dgm:spPr/>
      <dgm:t>
        <a:bodyPr/>
        <a:lstStyle/>
        <a:p>
          <a:endParaRPr lang="ru-RU"/>
        </a:p>
      </dgm:t>
    </dgm:pt>
    <dgm:pt modelId="{AB5D11E3-2373-4304-8866-68BB2F5F0C60}" type="pres">
      <dgm:prSet presAssocID="{3CE396BA-BB61-4FDE-9A36-DED35F888E5A}" presName="childText" presStyleLbl="bgAcc1" presStyleIdx="6" presStyleCnt="10" custScaleX="155850" custScaleY="50170" custLinFactNeighborX="218" custLinFactNeighborY="-219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15C1B-E56A-43D3-8560-1D2AB07EA919}" type="pres">
      <dgm:prSet presAssocID="{80D4B394-5ADF-45D7-909F-8352238A0321}" presName="Name13" presStyleLbl="parChTrans1D2" presStyleIdx="7" presStyleCnt="10"/>
      <dgm:spPr/>
      <dgm:t>
        <a:bodyPr/>
        <a:lstStyle/>
        <a:p>
          <a:endParaRPr lang="ru-RU"/>
        </a:p>
      </dgm:t>
    </dgm:pt>
    <dgm:pt modelId="{EF0D7866-5268-4814-A371-9FE2705D4DF9}" type="pres">
      <dgm:prSet presAssocID="{BB1DD4DE-4674-4B5C-ADBF-23C8619A6964}" presName="childText" presStyleLbl="bgAcc1" presStyleIdx="7" presStyleCnt="10" custScaleX="155833" custScaleY="48103" custLinFactNeighborX="218" custLinFactNeighborY="-33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827F6-66B0-4A07-9B1C-3028F9AC780B}" type="pres">
      <dgm:prSet presAssocID="{4CBE265D-A69E-434B-A223-E7EAE6B63623}" presName="Name13" presStyleLbl="parChTrans1D2" presStyleIdx="8" presStyleCnt="10"/>
      <dgm:spPr/>
      <dgm:t>
        <a:bodyPr/>
        <a:lstStyle/>
        <a:p>
          <a:endParaRPr lang="ru-RU"/>
        </a:p>
      </dgm:t>
    </dgm:pt>
    <dgm:pt modelId="{11F5011D-8BC3-49F6-9936-AB79FE49904B}" type="pres">
      <dgm:prSet presAssocID="{50E720F0-B14C-48E2-9873-2055D07196B9}" presName="childText" presStyleLbl="bgAcc1" presStyleIdx="8" presStyleCnt="10" custScaleX="155833" custScaleY="53398" custLinFactNeighborX="870" custLinFactNeighborY="-50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94030-A04D-4613-8A01-D05BF1628B61}" type="pres">
      <dgm:prSet presAssocID="{555E139D-1AD0-4F98-B845-311AF638AAEE}" presName="Name13" presStyleLbl="parChTrans1D2" presStyleIdx="9" presStyleCnt="10"/>
      <dgm:spPr/>
      <dgm:t>
        <a:bodyPr/>
        <a:lstStyle/>
        <a:p>
          <a:endParaRPr lang="ru-RU"/>
        </a:p>
      </dgm:t>
    </dgm:pt>
    <dgm:pt modelId="{3E69BCB2-3B78-441A-93F2-26E858CAC639}" type="pres">
      <dgm:prSet presAssocID="{AB284BF2-3336-4554-82D5-A090BD0424D0}" presName="childText" presStyleLbl="bgAcc1" presStyleIdx="9" presStyleCnt="10" custScaleX="155833" custScaleY="35158" custLinFactNeighborX="0" custLinFactNeighborY="-59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B2CE3-4BB6-4C48-A835-739D9BBD8C62}" type="presOf" srcId="{BB1DD4DE-4674-4B5C-ADBF-23C8619A6964}" destId="{EF0D7866-5268-4814-A371-9FE2705D4DF9}" srcOrd="0" destOrd="0" presId="urn:microsoft.com/office/officeart/2005/8/layout/hierarchy3"/>
    <dgm:cxn modelId="{B4AFE0DA-E71A-4791-BC23-11AAE263F387}" type="presOf" srcId="{BAC85995-6E89-455E-84D3-B40E70984D3D}" destId="{C1659DB9-17AE-45AB-A3BF-2D84FA1AA020}" srcOrd="1" destOrd="0" presId="urn:microsoft.com/office/officeart/2005/8/layout/hierarchy3"/>
    <dgm:cxn modelId="{F18EFB2B-1F86-4BD4-8D0B-0C83C690791A}" type="presOf" srcId="{B422CEF9-32E1-4D3E-B520-8C1776B076A7}" destId="{CDF1403B-7399-4E62-ACE2-3A6DD2901F6A}" srcOrd="0" destOrd="0" presId="urn:microsoft.com/office/officeart/2005/8/layout/hierarchy3"/>
    <dgm:cxn modelId="{7B09A44E-3366-4B04-9E54-F42040C964B4}" srcId="{BAC85995-6E89-455E-84D3-B40E70984D3D}" destId="{BB1DD4DE-4674-4B5C-ADBF-23C8619A6964}" srcOrd="2" destOrd="0" parTransId="{80D4B394-5ADF-45D7-909F-8352238A0321}" sibTransId="{25DDAFCC-77FD-4D1B-8BFA-41FF8BA760E2}"/>
    <dgm:cxn modelId="{FAD75094-4403-453B-8538-1CECADA5FCFA}" srcId="{BAC85995-6E89-455E-84D3-B40E70984D3D}" destId="{3CE396BA-BB61-4FDE-9A36-DED35F888E5A}" srcOrd="1" destOrd="0" parTransId="{4CEE15D0-C0F6-4E09-BDE7-27DA5CC6460E}" sibTransId="{A193BE62-34C6-44F5-AE11-D1859F74DBA8}"/>
    <dgm:cxn modelId="{03D539D3-EA83-41AD-A61C-B490D313F4B8}" type="presOf" srcId="{B602D17E-B931-44CA-865D-84D07441156B}" destId="{3FFEADAE-59FA-4827-968A-B83E3BFBE3D3}" srcOrd="0" destOrd="0" presId="urn:microsoft.com/office/officeart/2005/8/layout/hierarchy3"/>
    <dgm:cxn modelId="{5DE6329C-FF6B-4170-86B4-55CA69CE9527}" type="presOf" srcId="{E8A7D5EE-D443-4CD2-B2CE-2938BC71EB6F}" destId="{9DC33788-829D-4030-823F-B380E2644F29}" srcOrd="0" destOrd="0" presId="urn:microsoft.com/office/officeart/2005/8/layout/hierarchy3"/>
    <dgm:cxn modelId="{593F7494-6A3F-4DB6-BF80-999208DE6F4F}" srcId="{45507252-8C6C-4762-838A-41E49D856141}" destId="{75950012-C379-4F68-B45B-742C933C44CC}" srcOrd="0" destOrd="0" parTransId="{B1CCDFA1-87FF-4589-B2E4-09DFF0229554}" sibTransId="{55B0E235-B9B7-49F0-B45F-B0B134F1AEF9}"/>
    <dgm:cxn modelId="{7DB86E11-9AEF-474E-B450-CBC090C1FCF4}" type="presOf" srcId="{AD43CF30-4E5D-4EB7-A405-705A879D6DF0}" destId="{6FAF63E3-674D-4231-8FE2-7A8594450C74}" srcOrd="0" destOrd="0" presId="urn:microsoft.com/office/officeart/2005/8/layout/hierarchy3"/>
    <dgm:cxn modelId="{02FBED26-BDA0-4CC5-A761-4ECFDB52CC56}" type="presOf" srcId="{BAC85995-6E89-455E-84D3-B40E70984D3D}" destId="{19108433-A38B-469A-9C20-B27D5FE0304A}" srcOrd="0" destOrd="0" presId="urn:microsoft.com/office/officeart/2005/8/layout/hierarchy3"/>
    <dgm:cxn modelId="{3C0B37AE-9324-4E2B-85BE-CE4DED6EDDFE}" type="presOf" srcId="{45507252-8C6C-4762-838A-41E49D856141}" destId="{08B2FDF4-6467-4261-8E2C-74F00DE4B910}" srcOrd="0" destOrd="0" presId="urn:microsoft.com/office/officeart/2005/8/layout/hierarchy3"/>
    <dgm:cxn modelId="{DC22FDD2-8060-4B3C-9027-D55BE0CA5C22}" type="presOf" srcId="{75950012-C379-4F68-B45B-742C933C44CC}" destId="{32F91754-A58B-4C5C-82F4-3789289A0FB8}" srcOrd="0" destOrd="0" presId="urn:microsoft.com/office/officeart/2005/8/layout/hierarchy3"/>
    <dgm:cxn modelId="{65284DE2-339D-479A-A7DB-C75B56F24130}" type="presOf" srcId="{33ACED67-09BD-4CB6-A1ED-E9411601D15F}" destId="{474C8809-A3DB-47A2-AD7C-2756346B8844}" srcOrd="0" destOrd="0" presId="urn:microsoft.com/office/officeart/2005/8/layout/hierarchy3"/>
    <dgm:cxn modelId="{E9CB32F0-D389-47F1-9161-083758EB39C1}" type="presOf" srcId="{4CEE15D0-C0F6-4E09-BDE7-27DA5CC6460E}" destId="{14A9D66E-3782-4E93-8362-5E61D6C4411D}" srcOrd="0" destOrd="0" presId="urn:microsoft.com/office/officeart/2005/8/layout/hierarchy3"/>
    <dgm:cxn modelId="{FBD8A5FF-2D92-4014-AFB1-9B8D704D7053}" type="presOf" srcId="{555E139D-1AD0-4F98-B845-311AF638AAEE}" destId="{D0594030-A04D-4613-8A01-D05BF1628B61}" srcOrd="0" destOrd="0" presId="urn:microsoft.com/office/officeart/2005/8/layout/hierarchy3"/>
    <dgm:cxn modelId="{C55C1600-67A4-462A-B63F-518C008CE913}" srcId="{BAC85995-6E89-455E-84D3-B40E70984D3D}" destId="{6C604634-B638-4B3B-BA76-D667C7052531}" srcOrd="0" destOrd="0" parTransId="{44DE8703-1A58-4EFD-A02D-65D4FF21C2AD}" sibTransId="{35FF07F3-BACC-4746-8E16-C04CAAAFDDA2}"/>
    <dgm:cxn modelId="{E1F69696-9365-45A7-9E02-C1E9BC245F48}" type="presOf" srcId="{4CBE265D-A69E-434B-A223-E7EAE6B63623}" destId="{4E7827F6-66B0-4A07-9B1C-3028F9AC780B}" srcOrd="0" destOrd="0" presId="urn:microsoft.com/office/officeart/2005/8/layout/hierarchy3"/>
    <dgm:cxn modelId="{7D0DDA0C-1A25-4080-8AE2-F1F14A798640}" type="presOf" srcId="{6C604634-B638-4B3B-BA76-D667C7052531}" destId="{3F3796D0-71E7-48AF-BB3D-EE9D56A3DD1A}" srcOrd="0" destOrd="0" presId="urn:microsoft.com/office/officeart/2005/8/layout/hierarchy3"/>
    <dgm:cxn modelId="{4C93D07A-1537-4A93-8A17-5286D16F972A}" type="presOf" srcId="{50E720F0-B14C-48E2-9873-2055D07196B9}" destId="{11F5011D-8BC3-49F6-9936-AB79FE49904B}" srcOrd="0" destOrd="0" presId="urn:microsoft.com/office/officeart/2005/8/layout/hierarchy3"/>
    <dgm:cxn modelId="{28E211A3-5881-44B3-8B60-C0B917414B74}" srcId="{45507252-8C6C-4762-838A-41E49D856141}" destId="{33ACED67-09BD-4CB6-A1ED-E9411601D15F}" srcOrd="1" destOrd="0" parTransId="{E8A7D5EE-D443-4CD2-B2CE-2938BC71EB6F}" sibTransId="{E387CDCC-D8CB-4C05-93D6-08D47DD7DAAD}"/>
    <dgm:cxn modelId="{93E3A279-7D90-4514-92BA-66945032333A}" srcId="{45507252-8C6C-4762-838A-41E49D856141}" destId="{142F4AB5-8B41-4BCB-8380-92335CAE4B0F}" srcOrd="2" destOrd="0" parTransId="{AD43CF30-4E5D-4EB7-A405-705A879D6DF0}" sibTransId="{2932AA0E-66BE-405D-81B4-087E5B6FC335}"/>
    <dgm:cxn modelId="{D9984BD5-13CB-45E9-9E5A-56E31661EDCA}" type="presOf" srcId="{B1CCDFA1-87FF-4589-B2E4-09DFF0229554}" destId="{B2E32E65-C16E-4B54-8EE2-BC0D896BD9C2}" srcOrd="0" destOrd="0" presId="urn:microsoft.com/office/officeart/2005/8/layout/hierarchy3"/>
    <dgm:cxn modelId="{8AE438D9-9A5C-4823-A297-F845F9314D80}" type="presOf" srcId="{3CE396BA-BB61-4FDE-9A36-DED35F888E5A}" destId="{AB5D11E3-2373-4304-8866-68BB2F5F0C60}" srcOrd="0" destOrd="0" presId="urn:microsoft.com/office/officeart/2005/8/layout/hierarchy3"/>
    <dgm:cxn modelId="{E2B0D60A-2DF0-420D-A668-CF3116C03395}" type="presOf" srcId="{142F4AB5-8B41-4BCB-8380-92335CAE4B0F}" destId="{8C6755BE-5B6B-4F6E-B8C7-CBD309FBF184}" srcOrd="0" destOrd="0" presId="urn:microsoft.com/office/officeart/2005/8/layout/hierarchy3"/>
    <dgm:cxn modelId="{E7F266D3-F5A8-4FEF-B3EB-C96C4FAA6CD8}" type="presOf" srcId="{45507252-8C6C-4762-838A-41E49D856141}" destId="{59E17729-0E7E-4A03-915C-CC714A9FF0B0}" srcOrd="1" destOrd="0" presId="urn:microsoft.com/office/officeart/2005/8/layout/hierarchy3"/>
    <dgm:cxn modelId="{3C28C795-5B3A-464F-A25D-B49CAACE9824}" srcId="{45507252-8C6C-4762-838A-41E49D856141}" destId="{B602D17E-B931-44CA-865D-84D07441156B}" srcOrd="4" destOrd="0" parTransId="{514BD455-8C66-4B14-B514-1BC10F00DD61}" sibTransId="{BCC67AB5-83B7-4FDF-99CB-3FFCB82BA1AB}"/>
    <dgm:cxn modelId="{EC9A6575-D719-469B-A953-5C5E2CBD8039}" srcId="{BAC85995-6E89-455E-84D3-B40E70984D3D}" destId="{AB284BF2-3336-4554-82D5-A090BD0424D0}" srcOrd="4" destOrd="0" parTransId="{555E139D-1AD0-4F98-B845-311AF638AAEE}" sibTransId="{EBD9A3A0-21BA-42C1-BA45-B826B9245EE3}"/>
    <dgm:cxn modelId="{CB28AD56-7788-477C-8741-AFE91EF58A5A}" srcId="{0B5AB727-096C-4ED2-8CF0-E41C095F2976}" destId="{BAC85995-6E89-455E-84D3-B40E70984D3D}" srcOrd="1" destOrd="0" parTransId="{E4485EEF-5108-48F5-A6AC-8E7B1975B7A2}" sibTransId="{4C355AD9-7523-4720-9F87-BF30E2C43A2B}"/>
    <dgm:cxn modelId="{40ED3315-9A8F-44F8-BE34-1A2CF5CDCA3E}" srcId="{45507252-8C6C-4762-838A-41E49D856141}" destId="{A67FC4EC-9B42-4D9D-955E-01A4BA09A012}" srcOrd="3" destOrd="0" parTransId="{B422CEF9-32E1-4D3E-B520-8C1776B076A7}" sibTransId="{3AAD7769-F965-4DF5-BF03-853DDAEE2B08}"/>
    <dgm:cxn modelId="{FA805169-1D91-4698-9663-D202695A5FB9}" srcId="{0B5AB727-096C-4ED2-8CF0-E41C095F2976}" destId="{45507252-8C6C-4762-838A-41E49D856141}" srcOrd="0" destOrd="0" parTransId="{6CEF6B75-BFAB-4D72-B88A-03A7C66F1A1D}" sibTransId="{CFE21FCE-62F7-4ADA-A4E6-C3E9AC50A8DC}"/>
    <dgm:cxn modelId="{459A9146-2B44-47DC-B23D-664A76E38361}" type="presOf" srcId="{AB284BF2-3336-4554-82D5-A090BD0424D0}" destId="{3E69BCB2-3B78-441A-93F2-26E858CAC639}" srcOrd="0" destOrd="0" presId="urn:microsoft.com/office/officeart/2005/8/layout/hierarchy3"/>
    <dgm:cxn modelId="{7AB9CD88-3EB5-443B-A2B3-ACECE5355ADE}" type="presOf" srcId="{A67FC4EC-9B42-4D9D-955E-01A4BA09A012}" destId="{6775DD1E-63D2-416C-AD9D-5F74D3D433CD}" srcOrd="0" destOrd="0" presId="urn:microsoft.com/office/officeart/2005/8/layout/hierarchy3"/>
    <dgm:cxn modelId="{50C6DFEB-5A1A-4945-B4A1-1CFE5304757C}" srcId="{BAC85995-6E89-455E-84D3-B40E70984D3D}" destId="{50E720F0-B14C-48E2-9873-2055D07196B9}" srcOrd="3" destOrd="0" parTransId="{4CBE265D-A69E-434B-A223-E7EAE6B63623}" sibTransId="{DFBDED9A-63A4-4BB4-9B9F-8181AA0744B8}"/>
    <dgm:cxn modelId="{88220670-32CC-4A2F-A6E8-98C670CC9BDA}" type="presOf" srcId="{0B5AB727-096C-4ED2-8CF0-E41C095F2976}" destId="{0C2EF282-4B23-4793-A27D-0E426C79CB28}" srcOrd="0" destOrd="0" presId="urn:microsoft.com/office/officeart/2005/8/layout/hierarchy3"/>
    <dgm:cxn modelId="{08E180D8-A51E-4498-A0FC-6AAB147998E2}" type="presOf" srcId="{514BD455-8C66-4B14-B514-1BC10F00DD61}" destId="{8BCB0DF4-A4C0-4CE1-9CE4-6D157D4518B2}" srcOrd="0" destOrd="0" presId="urn:microsoft.com/office/officeart/2005/8/layout/hierarchy3"/>
    <dgm:cxn modelId="{7AA37D9E-D502-41C8-88B1-3623CE997DB3}" type="presOf" srcId="{80D4B394-5ADF-45D7-909F-8352238A0321}" destId="{13415C1B-E56A-43D3-8560-1D2AB07EA919}" srcOrd="0" destOrd="0" presId="urn:microsoft.com/office/officeart/2005/8/layout/hierarchy3"/>
    <dgm:cxn modelId="{D178018A-D47C-4D39-BDDE-1C8A7517FAF5}" type="presOf" srcId="{44DE8703-1A58-4EFD-A02D-65D4FF21C2AD}" destId="{AB59A4A2-88A0-4CE7-B7E0-60A2C99E9F90}" srcOrd="0" destOrd="0" presId="urn:microsoft.com/office/officeart/2005/8/layout/hierarchy3"/>
    <dgm:cxn modelId="{A5256346-90D0-45B8-9337-F3DC3FD6EA7D}" type="presParOf" srcId="{0C2EF282-4B23-4793-A27D-0E426C79CB28}" destId="{29560A11-5A97-4A5C-A47A-A7187D24A0A2}" srcOrd="0" destOrd="0" presId="urn:microsoft.com/office/officeart/2005/8/layout/hierarchy3"/>
    <dgm:cxn modelId="{790D0E8E-A0D1-4ADC-B688-6935CD6C8D3E}" type="presParOf" srcId="{29560A11-5A97-4A5C-A47A-A7187D24A0A2}" destId="{01DEE82F-8A15-4FF2-891D-A60BDF423BDE}" srcOrd="0" destOrd="0" presId="urn:microsoft.com/office/officeart/2005/8/layout/hierarchy3"/>
    <dgm:cxn modelId="{979BBC4A-0135-4773-B410-E55689A8D0FD}" type="presParOf" srcId="{01DEE82F-8A15-4FF2-891D-A60BDF423BDE}" destId="{08B2FDF4-6467-4261-8E2C-74F00DE4B910}" srcOrd="0" destOrd="0" presId="urn:microsoft.com/office/officeart/2005/8/layout/hierarchy3"/>
    <dgm:cxn modelId="{3E0C588E-5F70-480F-BEF9-3B3A56BEAC2F}" type="presParOf" srcId="{01DEE82F-8A15-4FF2-891D-A60BDF423BDE}" destId="{59E17729-0E7E-4A03-915C-CC714A9FF0B0}" srcOrd="1" destOrd="0" presId="urn:microsoft.com/office/officeart/2005/8/layout/hierarchy3"/>
    <dgm:cxn modelId="{95494A04-B277-4772-B39F-71EC6D660922}" type="presParOf" srcId="{29560A11-5A97-4A5C-A47A-A7187D24A0A2}" destId="{9B01933D-F917-4B7D-AC15-1F1690A3DE2B}" srcOrd="1" destOrd="0" presId="urn:microsoft.com/office/officeart/2005/8/layout/hierarchy3"/>
    <dgm:cxn modelId="{35FEC36B-F97F-4B73-8596-F145835177BF}" type="presParOf" srcId="{9B01933D-F917-4B7D-AC15-1F1690A3DE2B}" destId="{B2E32E65-C16E-4B54-8EE2-BC0D896BD9C2}" srcOrd="0" destOrd="0" presId="urn:microsoft.com/office/officeart/2005/8/layout/hierarchy3"/>
    <dgm:cxn modelId="{B898707F-8449-4D92-AEBA-BB48E5054432}" type="presParOf" srcId="{9B01933D-F917-4B7D-AC15-1F1690A3DE2B}" destId="{32F91754-A58B-4C5C-82F4-3789289A0FB8}" srcOrd="1" destOrd="0" presId="urn:microsoft.com/office/officeart/2005/8/layout/hierarchy3"/>
    <dgm:cxn modelId="{85CFDBAA-7683-4EB7-B43A-9FB1E7D96C4C}" type="presParOf" srcId="{9B01933D-F917-4B7D-AC15-1F1690A3DE2B}" destId="{9DC33788-829D-4030-823F-B380E2644F29}" srcOrd="2" destOrd="0" presId="urn:microsoft.com/office/officeart/2005/8/layout/hierarchy3"/>
    <dgm:cxn modelId="{39B4B4D9-70CD-4F16-9C54-2A906E5D2BBF}" type="presParOf" srcId="{9B01933D-F917-4B7D-AC15-1F1690A3DE2B}" destId="{474C8809-A3DB-47A2-AD7C-2756346B8844}" srcOrd="3" destOrd="0" presId="urn:microsoft.com/office/officeart/2005/8/layout/hierarchy3"/>
    <dgm:cxn modelId="{56F5B3CB-9711-4C75-A9CA-7CBB93BB32A6}" type="presParOf" srcId="{9B01933D-F917-4B7D-AC15-1F1690A3DE2B}" destId="{6FAF63E3-674D-4231-8FE2-7A8594450C74}" srcOrd="4" destOrd="0" presId="urn:microsoft.com/office/officeart/2005/8/layout/hierarchy3"/>
    <dgm:cxn modelId="{2CDF0514-D7EF-4782-8AF3-6A725A6B12DA}" type="presParOf" srcId="{9B01933D-F917-4B7D-AC15-1F1690A3DE2B}" destId="{8C6755BE-5B6B-4F6E-B8C7-CBD309FBF184}" srcOrd="5" destOrd="0" presId="urn:microsoft.com/office/officeart/2005/8/layout/hierarchy3"/>
    <dgm:cxn modelId="{35E456CF-54CD-423A-9C8A-2C5725223F30}" type="presParOf" srcId="{9B01933D-F917-4B7D-AC15-1F1690A3DE2B}" destId="{CDF1403B-7399-4E62-ACE2-3A6DD2901F6A}" srcOrd="6" destOrd="0" presId="urn:microsoft.com/office/officeart/2005/8/layout/hierarchy3"/>
    <dgm:cxn modelId="{31D35E5F-6578-43CB-8A66-1D448CD8DCF8}" type="presParOf" srcId="{9B01933D-F917-4B7D-AC15-1F1690A3DE2B}" destId="{6775DD1E-63D2-416C-AD9D-5F74D3D433CD}" srcOrd="7" destOrd="0" presId="urn:microsoft.com/office/officeart/2005/8/layout/hierarchy3"/>
    <dgm:cxn modelId="{D880B3B4-1C2C-424E-BEB9-3E24340E40BF}" type="presParOf" srcId="{9B01933D-F917-4B7D-AC15-1F1690A3DE2B}" destId="{8BCB0DF4-A4C0-4CE1-9CE4-6D157D4518B2}" srcOrd="8" destOrd="0" presId="urn:microsoft.com/office/officeart/2005/8/layout/hierarchy3"/>
    <dgm:cxn modelId="{129392A8-F7E3-4EE1-BF55-09F960230AA5}" type="presParOf" srcId="{9B01933D-F917-4B7D-AC15-1F1690A3DE2B}" destId="{3FFEADAE-59FA-4827-968A-B83E3BFBE3D3}" srcOrd="9" destOrd="0" presId="urn:microsoft.com/office/officeart/2005/8/layout/hierarchy3"/>
    <dgm:cxn modelId="{DF85B736-C168-4026-95F3-1A0D8FE55B43}" type="presParOf" srcId="{0C2EF282-4B23-4793-A27D-0E426C79CB28}" destId="{E8B13104-4F3A-41F2-A590-26B95701B814}" srcOrd="1" destOrd="0" presId="urn:microsoft.com/office/officeart/2005/8/layout/hierarchy3"/>
    <dgm:cxn modelId="{D86E0D45-18B3-4B16-8F54-DAED56AAAB5F}" type="presParOf" srcId="{E8B13104-4F3A-41F2-A590-26B95701B814}" destId="{A2C7A8C1-3416-4FAD-ADA0-D594A4ABBAAA}" srcOrd="0" destOrd="0" presId="urn:microsoft.com/office/officeart/2005/8/layout/hierarchy3"/>
    <dgm:cxn modelId="{F9FF0938-3806-448A-A5FF-877FFC40C58B}" type="presParOf" srcId="{A2C7A8C1-3416-4FAD-ADA0-D594A4ABBAAA}" destId="{19108433-A38B-469A-9C20-B27D5FE0304A}" srcOrd="0" destOrd="0" presId="urn:microsoft.com/office/officeart/2005/8/layout/hierarchy3"/>
    <dgm:cxn modelId="{69BF9E19-4B94-4322-96A5-F3054B34B30C}" type="presParOf" srcId="{A2C7A8C1-3416-4FAD-ADA0-D594A4ABBAAA}" destId="{C1659DB9-17AE-45AB-A3BF-2D84FA1AA020}" srcOrd="1" destOrd="0" presId="urn:microsoft.com/office/officeart/2005/8/layout/hierarchy3"/>
    <dgm:cxn modelId="{987D3DA0-E2ED-41D7-BB0E-E43D02D49282}" type="presParOf" srcId="{E8B13104-4F3A-41F2-A590-26B95701B814}" destId="{8133A48A-C6F4-4D43-820F-08741BFE6DB3}" srcOrd="1" destOrd="0" presId="urn:microsoft.com/office/officeart/2005/8/layout/hierarchy3"/>
    <dgm:cxn modelId="{85EB19C1-15F3-417C-982E-D321B0D88EB3}" type="presParOf" srcId="{8133A48A-C6F4-4D43-820F-08741BFE6DB3}" destId="{AB59A4A2-88A0-4CE7-B7E0-60A2C99E9F90}" srcOrd="0" destOrd="0" presId="urn:microsoft.com/office/officeart/2005/8/layout/hierarchy3"/>
    <dgm:cxn modelId="{F7EC12AB-A0BD-47FC-8350-A2264B03755A}" type="presParOf" srcId="{8133A48A-C6F4-4D43-820F-08741BFE6DB3}" destId="{3F3796D0-71E7-48AF-BB3D-EE9D56A3DD1A}" srcOrd="1" destOrd="0" presId="urn:microsoft.com/office/officeart/2005/8/layout/hierarchy3"/>
    <dgm:cxn modelId="{77A325DC-22D2-4C11-B42F-0D3A9F8CE65C}" type="presParOf" srcId="{8133A48A-C6F4-4D43-820F-08741BFE6DB3}" destId="{14A9D66E-3782-4E93-8362-5E61D6C4411D}" srcOrd="2" destOrd="0" presId="urn:microsoft.com/office/officeart/2005/8/layout/hierarchy3"/>
    <dgm:cxn modelId="{CB1E1253-8378-45C9-B71E-3A8FCF186BFC}" type="presParOf" srcId="{8133A48A-C6F4-4D43-820F-08741BFE6DB3}" destId="{AB5D11E3-2373-4304-8866-68BB2F5F0C60}" srcOrd="3" destOrd="0" presId="urn:microsoft.com/office/officeart/2005/8/layout/hierarchy3"/>
    <dgm:cxn modelId="{D444A31C-4230-494A-AF9F-A4722FD5FBFC}" type="presParOf" srcId="{8133A48A-C6F4-4D43-820F-08741BFE6DB3}" destId="{13415C1B-E56A-43D3-8560-1D2AB07EA919}" srcOrd="4" destOrd="0" presId="urn:microsoft.com/office/officeart/2005/8/layout/hierarchy3"/>
    <dgm:cxn modelId="{E8339296-0826-4E5B-8FF5-3623F390ED6C}" type="presParOf" srcId="{8133A48A-C6F4-4D43-820F-08741BFE6DB3}" destId="{EF0D7866-5268-4814-A371-9FE2705D4DF9}" srcOrd="5" destOrd="0" presId="urn:microsoft.com/office/officeart/2005/8/layout/hierarchy3"/>
    <dgm:cxn modelId="{53E4A3D7-FE6B-447F-9980-3BC3220C8824}" type="presParOf" srcId="{8133A48A-C6F4-4D43-820F-08741BFE6DB3}" destId="{4E7827F6-66B0-4A07-9B1C-3028F9AC780B}" srcOrd="6" destOrd="0" presId="urn:microsoft.com/office/officeart/2005/8/layout/hierarchy3"/>
    <dgm:cxn modelId="{E01D680C-7717-4998-90D6-309223BCF582}" type="presParOf" srcId="{8133A48A-C6F4-4D43-820F-08741BFE6DB3}" destId="{11F5011D-8BC3-49F6-9936-AB79FE49904B}" srcOrd="7" destOrd="0" presId="urn:microsoft.com/office/officeart/2005/8/layout/hierarchy3"/>
    <dgm:cxn modelId="{7927F4BA-A4A6-4522-A5C7-CF733063CC74}" type="presParOf" srcId="{8133A48A-C6F4-4D43-820F-08741BFE6DB3}" destId="{D0594030-A04D-4613-8A01-D05BF1628B61}" srcOrd="8" destOrd="0" presId="urn:microsoft.com/office/officeart/2005/8/layout/hierarchy3"/>
    <dgm:cxn modelId="{557A40B4-E3D8-4CF4-8FA9-47FDB2B89F0C}" type="presParOf" srcId="{8133A48A-C6F4-4D43-820F-08741BFE6DB3}" destId="{3E69BCB2-3B78-441A-93F2-26E858CAC639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D35D30-ED9E-4DAA-BBBB-B294D91577E6}" type="doc">
      <dgm:prSet loTypeId="urn:microsoft.com/office/officeart/2005/8/layout/lProcess2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611A2A0-F133-4772-8FB9-4600524682CD}">
      <dgm:prSet phldrT="[Текст]" custT="1"/>
      <dgm:spPr/>
      <dgm:t>
        <a:bodyPr/>
        <a:lstStyle/>
        <a:p>
          <a:r>
            <a:rPr lang="ru-RU" sz="1800" cap="small" baseline="0" dirty="0" smtClean="0"/>
            <a:t>ВИДЫ </a:t>
          </a:r>
          <a:r>
            <a:rPr lang="ru-RU" sz="1800" cap="small" baseline="0" dirty="0" smtClean="0"/>
            <a:t>САМООБРАЗОВАНИЯ </a:t>
          </a:r>
        </a:p>
        <a:p>
          <a:r>
            <a:rPr lang="ru-RU" sz="1800" cap="small" baseline="0" dirty="0" smtClean="0"/>
            <a:t>ДОШКОЛЬНИКОВ</a:t>
          </a:r>
          <a:endParaRPr lang="ru-RU" sz="1800" cap="small" baseline="0" dirty="0"/>
        </a:p>
      </dgm:t>
    </dgm:pt>
    <dgm:pt modelId="{EC332151-0555-4EC6-A11E-B51E2B1C622B}" type="parTrans" cxnId="{8134A0A1-3AEE-4664-B4A1-0F6312FC28C7}">
      <dgm:prSet/>
      <dgm:spPr/>
      <dgm:t>
        <a:bodyPr/>
        <a:lstStyle/>
        <a:p>
          <a:endParaRPr lang="ru-RU"/>
        </a:p>
      </dgm:t>
    </dgm:pt>
    <dgm:pt modelId="{084526CF-E684-4555-80B8-FB881BE01CA1}" type="sibTrans" cxnId="{8134A0A1-3AEE-4664-B4A1-0F6312FC28C7}">
      <dgm:prSet/>
      <dgm:spPr/>
      <dgm:t>
        <a:bodyPr/>
        <a:lstStyle/>
        <a:p>
          <a:endParaRPr lang="ru-RU"/>
        </a:p>
      </dgm:t>
    </dgm:pt>
    <dgm:pt modelId="{11BEC078-E9A3-4E1D-9140-C70B4C37EC4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Организация выставок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D4478B8-1F7A-41AE-B1C1-C1747F828DE6}" type="parTrans" cxnId="{4D62FD19-B846-4546-8771-66557F9D8716}">
      <dgm:prSet/>
      <dgm:spPr/>
      <dgm:t>
        <a:bodyPr/>
        <a:lstStyle/>
        <a:p>
          <a:endParaRPr lang="ru-RU"/>
        </a:p>
      </dgm:t>
    </dgm:pt>
    <dgm:pt modelId="{55721EBD-2720-444B-88A8-9AFCCEB0E802}" type="sibTrans" cxnId="{4D62FD19-B846-4546-8771-66557F9D8716}">
      <dgm:prSet/>
      <dgm:spPr/>
      <dgm:t>
        <a:bodyPr/>
        <a:lstStyle/>
        <a:p>
          <a:endParaRPr lang="ru-RU"/>
        </a:p>
      </dgm:t>
    </dgm:pt>
    <dgm:pt modelId="{8BD8BD35-E125-4B77-8053-7FB86EBD04BD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Оформление интерьера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095E0F8-903A-4FAA-BE9D-37E7E6CC4A80}" type="sibTrans" cxnId="{9C9CBDDF-4341-4983-A1C5-3A81799701A5}">
      <dgm:prSet/>
      <dgm:spPr/>
      <dgm:t>
        <a:bodyPr/>
        <a:lstStyle/>
        <a:p>
          <a:endParaRPr lang="ru-RU"/>
        </a:p>
      </dgm:t>
    </dgm:pt>
    <dgm:pt modelId="{2D1028E3-8FBB-4329-A796-85D49D1FDA20}" type="parTrans" cxnId="{9C9CBDDF-4341-4983-A1C5-3A81799701A5}">
      <dgm:prSet/>
      <dgm:spPr/>
      <dgm:t>
        <a:bodyPr/>
        <a:lstStyle/>
        <a:p>
          <a:endParaRPr lang="ru-RU"/>
        </a:p>
      </dgm:t>
    </dgm:pt>
    <dgm:pt modelId="{2E02CB20-E5BD-4ACE-BC74-2900528F1CC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Рассматривание иллюстраций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8058D67-1145-4069-A5AF-BC27EA1F01A1}" type="parTrans" cxnId="{F8147542-86FF-4AC1-A4B3-AD7A800487CA}">
      <dgm:prSet/>
      <dgm:spPr/>
      <dgm:t>
        <a:bodyPr/>
        <a:lstStyle/>
        <a:p>
          <a:endParaRPr lang="ru-RU"/>
        </a:p>
      </dgm:t>
    </dgm:pt>
    <dgm:pt modelId="{B4D1E47E-C306-4FB1-B5E1-A4E61DFA8063}" type="sibTrans" cxnId="{F8147542-86FF-4AC1-A4B3-AD7A800487CA}">
      <dgm:prSet/>
      <dgm:spPr/>
      <dgm:t>
        <a:bodyPr/>
        <a:lstStyle/>
        <a:p>
          <a:endParaRPr lang="ru-RU"/>
        </a:p>
      </dgm:t>
    </dgm:pt>
    <dgm:pt modelId="{2A670575-D610-4DA5-88E5-10F736ECD13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Коллекционирование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DDC334B-23C8-4E10-9C78-B2A5F15C5A22}" type="parTrans" cxnId="{8788D245-4BAC-4FAF-8DE9-8B1A3AA51BD1}">
      <dgm:prSet/>
      <dgm:spPr/>
      <dgm:t>
        <a:bodyPr/>
        <a:lstStyle/>
        <a:p>
          <a:endParaRPr lang="ru-RU"/>
        </a:p>
      </dgm:t>
    </dgm:pt>
    <dgm:pt modelId="{85442CFC-A900-41F9-A373-76C46AA1820B}" type="sibTrans" cxnId="{8788D245-4BAC-4FAF-8DE9-8B1A3AA51BD1}">
      <dgm:prSet/>
      <dgm:spPr/>
      <dgm:t>
        <a:bodyPr/>
        <a:lstStyle/>
        <a:p>
          <a:endParaRPr lang="ru-RU"/>
        </a:p>
      </dgm:t>
    </dgm:pt>
    <dgm:pt modelId="{6578A4F1-7878-460E-B665-05D4AC1FE99E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Экскурсии и т.д.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4FFB01B-CDE7-4E04-97C5-1F5105F00790}" type="parTrans" cxnId="{E3B0FDBF-E674-4CBF-AED3-899377217960}">
      <dgm:prSet/>
      <dgm:spPr/>
      <dgm:t>
        <a:bodyPr/>
        <a:lstStyle/>
        <a:p>
          <a:endParaRPr lang="ru-RU"/>
        </a:p>
      </dgm:t>
    </dgm:pt>
    <dgm:pt modelId="{6C8EA3E0-48BD-4A58-B90F-E54587F21D39}" type="sibTrans" cxnId="{E3B0FDBF-E674-4CBF-AED3-899377217960}">
      <dgm:prSet/>
      <dgm:spPr/>
      <dgm:t>
        <a:bodyPr/>
        <a:lstStyle/>
        <a:p>
          <a:endParaRPr lang="ru-RU"/>
        </a:p>
      </dgm:t>
    </dgm:pt>
    <dgm:pt modelId="{77452843-52EB-41DC-A06A-5CC74D492229}" type="pres">
      <dgm:prSet presAssocID="{98D35D30-ED9E-4DAA-BBBB-B294D91577E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FCB02D-5363-497A-81B2-1527B093E8B6}" type="pres">
      <dgm:prSet presAssocID="{6611A2A0-F133-4772-8FB9-4600524682CD}" presName="compNode" presStyleCnt="0"/>
      <dgm:spPr/>
    </dgm:pt>
    <dgm:pt modelId="{C05916A4-85A6-4977-ABB9-067A1E3E07D0}" type="pres">
      <dgm:prSet presAssocID="{6611A2A0-F133-4772-8FB9-4600524682CD}" presName="aNode" presStyleLbl="bgShp" presStyleIdx="0" presStyleCnt="1"/>
      <dgm:spPr/>
      <dgm:t>
        <a:bodyPr/>
        <a:lstStyle/>
        <a:p>
          <a:endParaRPr lang="ru-RU"/>
        </a:p>
      </dgm:t>
    </dgm:pt>
    <dgm:pt modelId="{EBC09D4A-2D9A-4088-A6C9-10A89A6D9047}" type="pres">
      <dgm:prSet presAssocID="{6611A2A0-F133-4772-8FB9-4600524682CD}" presName="textNode" presStyleLbl="bgShp" presStyleIdx="0" presStyleCnt="1"/>
      <dgm:spPr/>
      <dgm:t>
        <a:bodyPr/>
        <a:lstStyle/>
        <a:p>
          <a:endParaRPr lang="ru-RU"/>
        </a:p>
      </dgm:t>
    </dgm:pt>
    <dgm:pt modelId="{5EC91AF4-9486-443C-B017-B428E0B31E3E}" type="pres">
      <dgm:prSet presAssocID="{6611A2A0-F133-4772-8FB9-4600524682CD}" presName="compChildNode" presStyleCnt="0"/>
      <dgm:spPr/>
    </dgm:pt>
    <dgm:pt modelId="{787AF196-1626-4FF3-810F-78C50E1618C2}" type="pres">
      <dgm:prSet presAssocID="{6611A2A0-F133-4772-8FB9-4600524682CD}" presName="theInnerList" presStyleCnt="0"/>
      <dgm:spPr/>
    </dgm:pt>
    <dgm:pt modelId="{3A032305-E3CF-4FE7-9759-B0E468594989}" type="pres">
      <dgm:prSet presAssocID="{11BEC078-E9A3-4E1D-9140-C70B4C37EC46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240C5-9B48-4288-BC71-C8864DACEE73}" type="pres">
      <dgm:prSet presAssocID="{11BEC078-E9A3-4E1D-9140-C70B4C37EC46}" presName="aSpace2" presStyleCnt="0"/>
      <dgm:spPr/>
    </dgm:pt>
    <dgm:pt modelId="{A7B763BC-9991-4E20-ADC3-A0F7BF02467C}" type="pres">
      <dgm:prSet presAssocID="{8BD8BD35-E125-4B77-8053-7FB86EBD04BD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99BA6-826E-42F4-BE44-55E6769320A8}" type="pres">
      <dgm:prSet presAssocID="{8BD8BD35-E125-4B77-8053-7FB86EBD04BD}" presName="aSpace2" presStyleCnt="0"/>
      <dgm:spPr/>
    </dgm:pt>
    <dgm:pt modelId="{AD6B0A81-2BED-487A-B2E2-46C22618F7E0}" type="pres">
      <dgm:prSet presAssocID="{2E02CB20-E5BD-4ACE-BC74-2900528F1CCF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1225F-972A-4C1F-8CE8-254531EA28D6}" type="pres">
      <dgm:prSet presAssocID="{2E02CB20-E5BD-4ACE-BC74-2900528F1CCF}" presName="aSpace2" presStyleCnt="0"/>
      <dgm:spPr/>
    </dgm:pt>
    <dgm:pt modelId="{B64E7086-2449-46C6-A085-9F0C0510C54D}" type="pres">
      <dgm:prSet presAssocID="{2A670575-D610-4DA5-88E5-10F736ECD133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BE259-8065-43AE-9F4C-476667A7E340}" type="pres">
      <dgm:prSet presAssocID="{2A670575-D610-4DA5-88E5-10F736ECD133}" presName="aSpace2" presStyleCnt="0"/>
      <dgm:spPr/>
    </dgm:pt>
    <dgm:pt modelId="{BCF20337-F780-484B-9985-6938C3D5F096}" type="pres">
      <dgm:prSet presAssocID="{6578A4F1-7878-460E-B665-05D4AC1FE99E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57A0AF-5237-47B5-B751-11BE647F5861}" type="presOf" srcId="{11BEC078-E9A3-4E1D-9140-C70B4C37EC46}" destId="{3A032305-E3CF-4FE7-9759-B0E468594989}" srcOrd="0" destOrd="0" presId="urn:microsoft.com/office/officeart/2005/8/layout/lProcess2"/>
    <dgm:cxn modelId="{8134A0A1-3AEE-4664-B4A1-0F6312FC28C7}" srcId="{98D35D30-ED9E-4DAA-BBBB-B294D91577E6}" destId="{6611A2A0-F133-4772-8FB9-4600524682CD}" srcOrd="0" destOrd="0" parTransId="{EC332151-0555-4EC6-A11E-B51E2B1C622B}" sibTransId="{084526CF-E684-4555-80B8-FB881BE01CA1}"/>
    <dgm:cxn modelId="{D4C5E0A3-A13F-4915-A767-BDB50AE9C7B0}" type="presOf" srcId="{2A670575-D610-4DA5-88E5-10F736ECD133}" destId="{B64E7086-2449-46C6-A085-9F0C0510C54D}" srcOrd="0" destOrd="0" presId="urn:microsoft.com/office/officeart/2005/8/layout/lProcess2"/>
    <dgm:cxn modelId="{663E6384-8240-41E3-B840-F63AF956CA2F}" type="presOf" srcId="{8BD8BD35-E125-4B77-8053-7FB86EBD04BD}" destId="{A7B763BC-9991-4E20-ADC3-A0F7BF02467C}" srcOrd="0" destOrd="0" presId="urn:microsoft.com/office/officeart/2005/8/layout/lProcess2"/>
    <dgm:cxn modelId="{1D47C3DF-F84B-469D-B090-AF0F69DF8F5B}" type="presOf" srcId="{98D35D30-ED9E-4DAA-BBBB-B294D91577E6}" destId="{77452843-52EB-41DC-A06A-5CC74D492229}" srcOrd="0" destOrd="0" presId="urn:microsoft.com/office/officeart/2005/8/layout/lProcess2"/>
    <dgm:cxn modelId="{8788D245-4BAC-4FAF-8DE9-8B1A3AA51BD1}" srcId="{6611A2A0-F133-4772-8FB9-4600524682CD}" destId="{2A670575-D610-4DA5-88E5-10F736ECD133}" srcOrd="3" destOrd="0" parTransId="{ADDC334B-23C8-4E10-9C78-B2A5F15C5A22}" sibTransId="{85442CFC-A900-41F9-A373-76C46AA1820B}"/>
    <dgm:cxn modelId="{727B9FC4-41B3-4EC1-B40E-DEF5B2EFB600}" type="presOf" srcId="{6611A2A0-F133-4772-8FB9-4600524682CD}" destId="{EBC09D4A-2D9A-4088-A6C9-10A89A6D9047}" srcOrd="1" destOrd="0" presId="urn:microsoft.com/office/officeart/2005/8/layout/lProcess2"/>
    <dgm:cxn modelId="{537B6B3D-F671-48F9-B7E6-74713A7E4232}" type="presOf" srcId="{2E02CB20-E5BD-4ACE-BC74-2900528F1CCF}" destId="{AD6B0A81-2BED-487A-B2E2-46C22618F7E0}" srcOrd="0" destOrd="0" presId="urn:microsoft.com/office/officeart/2005/8/layout/lProcess2"/>
    <dgm:cxn modelId="{4D62FD19-B846-4546-8771-66557F9D8716}" srcId="{6611A2A0-F133-4772-8FB9-4600524682CD}" destId="{11BEC078-E9A3-4E1D-9140-C70B4C37EC46}" srcOrd="0" destOrd="0" parTransId="{4D4478B8-1F7A-41AE-B1C1-C1747F828DE6}" sibTransId="{55721EBD-2720-444B-88A8-9AFCCEB0E802}"/>
    <dgm:cxn modelId="{E3B0FDBF-E674-4CBF-AED3-899377217960}" srcId="{6611A2A0-F133-4772-8FB9-4600524682CD}" destId="{6578A4F1-7878-460E-B665-05D4AC1FE99E}" srcOrd="4" destOrd="0" parTransId="{C4FFB01B-CDE7-4E04-97C5-1F5105F00790}" sibTransId="{6C8EA3E0-48BD-4A58-B90F-E54587F21D39}"/>
    <dgm:cxn modelId="{F8147542-86FF-4AC1-A4B3-AD7A800487CA}" srcId="{6611A2A0-F133-4772-8FB9-4600524682CD}" destId="{2E02CB20-E5BD-4ACE-BC74-2900528F1CCF}" srcOrd="2" destOrd="0" parTransId="{88058D67-1145-4069-A5AF-BC27EA1F01A1}" sibTransId="{B4D1E47E-C306-4FB1-B5E1-A4E61DFA8063}"/>
    <dgm:cxn modelId="{9C9CBDDF-4341-4983-A1C5-3A81799701A5}" srcId="{6611A2A0-F133-4772-8FB9-4600524682CD}" destId="{8BD8BD35-E125-4B77-8053-7FB86EBD04BD}" srcOrd="1" destOrd="0" parTransId="{2D1028E3-8FBB-4329-A796-85D49D1FDA20}" sibTransId="{7095E0F8-903A-4FAA-BE9D-37E7E6CC4A80}"/>
    <dgm:cxn modelId="{8420FE0F-673D-462D-8CB2-9EC051BE2FDB}" type="presOf" srcId="{6611A2A0-F133-4772-8FB9-4600524682CD}" destId="{C05916A4-85A6-4977-ABB9-067A1E3E07D0}" srcOrd="0" destOrd="0" presId="urn:microsoft.com/office/officeart/2005/8/layout/lProcess2"/>
    <dgm:cxn modelId="{A4511FBD-5319-410A-872A-E70F52BB5F4E}" type="presOf" srcId="{6578A4F1-7878-460E-B665-05D4AC1FE99E}" destId="{BCF20337-F780-484B-9985-6938C3D5F096}" srcOrd="0" destOrd="0" presId="urn:microsoft.com/office/officeart/2005/8/layout/lProcess2"/>
    <dgm:cxn modelId="{EA720658-317F-43EB-BBA4-F05426EE3249}" type="presParOf" srcId="{77452843-52EB-41DC-A06A-5CC74D492229}" destId="{44FCB02D-5363-497A-81B2-1527B093E8B6}" srcOrd="0" destOrd="0" presId="urn:microsoft.com/office/officeart/2005/8/layout/lProcess2"/>
    <dgm:cxn modelId="{0FB0ED22-3CBB-40C3-AF45-EADE3BBD17B2}" type="presParOf" srcId="{44FCB02D-5363-497A-81B2-1527B093E8B6}" destId="{C05916A4-85A6-4977-ABB9-067A1E3E07D0}" srcOrd="0" destOrd="0" presId="urn:microsoft.com/office/officeart/2005/8/layout/lProcess2"/>
    <dgm:cxn modelId="{8A7CF458-4B1C-404A-93CD-146C1E7FDD93}" type="presParOf" srcId="{44FCB02D-5363-497A-81B2-1527B093E8B6}" destId="{EBC09D4A-2D9A-4088-A6C9-10A89A6D9047}" srcOrd="1" destOrd="0" presId="urn:microsoft.com/office/officeart/2005/8/layout/lProcess2"/>
    <dgm:cxn modelId="{DA7E5AF8-9A3D-4BC4-BA65-CB0631498DE9}" type="presParOf" srcId="{44FCB02D-5363-497A-81B2-1527B093E8B6}" destId="{5EC91AF4-9486-443C-B017-B428E0B31E3E}" srcOrd="2" destOrd="0" presId="urn:microsoft.com/office/officeart/2005/8/layout/lProcess2"/>
    <dgm:cxn modelId="{5775C06B-89C7-4846-BD99-663414DE9A42}" type="presParOf" srcId="{5EC91AF4-9486-443C-B017-B428E0B31E3E}" destId="{787AF196-1626-4FF3-810F-78C50E1618C2}" srcOrd="0" destOrd="0" presId="urn:microsoft.com/office/officeart/2005/8/layout/lProcess2"/>
    <dgm:cxn modelId="{9709CC19-6BA4-4584-AEE6-F0FE8E8541CB}" type="presParOf" srcId="{787AF196-1626-4FF3-810F-78C50E1618C2}" destId="{3A032305-E3CF-4FE7-9759-B0E468594989}" srcOrd="0" destOrd="0" presId="urn:microsoft.com/office/officeart/2005/8/layout/lProcess2"/>
    <dgm:cxn modelId="{22CEB60C-C633-4C19-B018-F100CDA12FC3}" type="presParOf" srcId="{787AF196-1626-4FF3-810F-78C50E1618C2}" destId="{E66240C5-9B48-4288-BC71-C8864DACEE73}" srcOrd="1" destOrd="0" presId="urn:microsoft.com/office/officeart/2005/8/layout/lProcess2"/>
    <dgm:cxn modelId="{114B0CAF-3F4F-45B9-BE22-809179B539DF}" type="presParOf" srcId="{787AF196-1626-4FF3-810F-78C50E1618C2}" destId="{A7B763BC-9991-4E20-ADC3-A0F7BF02467C}" srcOrd="2" destOrd="0" presId="urn:microsoft.com/office/officeart/2005/8/layout/lProcess2"/>
    <dgm:cxn modelId="{269DCF02-750E-41F4-9F8F-775AEEBB0BFA}" type="presParOf" srcId="{787AF196-1626-4FF3-810F-78C50E1618C2}" destId="{F9699BA6-826E-42F4-BE44-55E6769320A8}" srcOrd="3" destOrd="0" presId="urn:microsoft.com/office/officeart/2005/8/layout/lProcess2"/>
    <dgm:cxn modelId="{9AB57570-6E76-4FD6-A547-3878198AE587}" type="presParOf" srcId="{787AF196-1626-4FF3-810F-78C50E1618C2}" destId="{AD6B0A81-2BED-487A-B2E2-46C22618F7E0}" srcOrd="4" destOrd="0" presId="urn:microsoft.com/office/officeart/2005/8/layout/lProcess2"/>
    <dgm:cxn modelId="{775F7360-ACB1-4CC4-A207-4212576EAA62}" type="presParOf" srcId="{787AF196-1626-4FF3-810F-78C50E1618C2}" destId="{B901225F-972A-4C1F-8CE8-254531EA28D6}" srcOrd="5" destOrd="0" presId="urn:microsoft.com/office/officeart/2005/8/layout/lProcess2"/>
    <dgm:cxn modelId="{F2EDB488-7035-4D0C-940C-47F3BEF7DC03}" type="presParOf" srcId="{787AF196-1626-4FF3-810F-78C50E1618C2}" destId="{B64E7086-2449-46C6-A085-9F0C0510C54D}" srcOrd="6" destOrd="0" presId="urn:microsoft.com/office/officeart/2005/8/layout/lProcess2"/>
    <dgm:cxn modelId="{8FB5DA74-362E-493F-9ADD-A318373ABEE5}" type="presParOf" srcId="{787AF196-1626-4FF3-810F-78C50E1618C2}" destId="{C0DBE259-8065-43AE-9F4C-476667A7E340}" srcOrd="7" destOrd="0" presId="urn:microsoft.com/office/officeart/2005/8/layout/lProcess2"/>
    <dgm:cxn modelId="{07C9A128-6A81-4C62-8BE3-F6099E479C76}" type="presParOf" srcId="{787AF196-1626-4FF3-810F-78C50E1618C2}" destId="{BCF20337-F780-484B-9985-6938C3D5F096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3710B0-CF88-4E65-8718-ABCB73ABB0B2}" type="doc">
      <dgm:prSet loTypeId="urn:microsoft.com/office/officeart/2005/8/layout/default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0D939468-9815-43BD-8929-F0DD3469AE3E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личностно ориентированное взаимодействие детей и взрослых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233653-75EC-4942-BE4A-462F2D1A5391}" type="parTrans" cxnId="{18EB9B59-7E16-4EFA-AE10-EA5E103C4349}">
      <dgm:prSet/>
      <dgm:spPr/>
      <dgm:t>
        <a:bodyPr/>
        <a:lstStyle/>
        <a:p>
          <a:endParaRPr lang="ru-RU"/>
        </a:p>
      </dgm:t>
    </dgm:pt>
    <dgm:pt modelId="{418047D9-25FF-40F2-8DE4-E3EBB07CC9C5}" type="sibTrans" cxnId="{18EB9B59-7E16-4EFA-AE10-EA5E103C4349}">
      <dgm:prSet/>
      <dgm:spPr/>
      <dgm:t>
        <a:bodyPr/>
        <a:lstStyle/>
        <a:p>
          <a:endParaRPr lang="ru-RU"/>
        </a:p>
      </dgm:t>
    </dgm:pt>
    <dgm:pt modelId="{264B68AA-307C-42EF-B0FD-F168A5216BD0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эмоционально положительное отношение между сверстниками</a:t>
          </a:r>
          <a:endParaRPr lang="ru-RU" sz="1300" dirty="0">
            <a:solidFill>
              <a:schemeClr val="tx1"/>
            </a:solidFill>
          </a:endParaRPr>
        </a:p>
      </dgm:t>
    </dgm:pt>
    <dgm:pt modelId="{FC97ECE4-F52A-4E66-ACF3-7CCA2FAC1842}" type="parTrans" cxnId="{275E9468-EB1E-4BE3-8D36-533E762B1102}">
      <dgm:prSet/>
      <dgm:spPr/>
      <dgm:t>
        <a:bodyPr/>
        <a:lstStyle/>
        <a:p>
          <a:endParaRPr lang="ru-RU"/>
        </a:p>
      </dgm:t>
    </dgm:pt>
    <dgm:pt modelId="{285C40F4-5A88-422A-BBAE-A058511B3EE9}" type="sibTrans" cxnId="{275E9468-EB1E-4BE3-8D36-533E762B1102}">
      <dgm:prSet/>
      <dgm:spPr/>
      <dgm:t>
        <a:bodyPr/>
        <a:lstStyle/>
        <a:p>
          <a:endParaRPr lang="ru-RU"/>
        </a:p>
      </dgm:t>
    </dgm:pt>
    <dgm:pt modelId="{F20D51B3-E07D-4553-8F98-2493C3CE8B29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</a:rPr>
            <a:t>индивидуальный подход к каждому ребенку </a:t>
          </a:r>
          <a:endParaRPr lang="ru-RU" sz="1300" dirty="0">
            <a:solidFill>
              <a:schemeClr val="tx1"/>
            </a:solidFill>
          </a:endParaRPr>
        </a:p>
      </dgm:t>
    </dgm:pt>
    <dgm:pt modelId="{205D9F4F-951C-46E5-B554-4690E0ACDECF}" type="parTrans" cxnId="{2F4B7742-33F8-40E4-BC97-BE7BB7DE25E6}">
      <dgm:prSet/>
      <dgm:spPr/>
      <dgm:t>
        <a:bodyPr/>
        <a:lstStyle/>
        <a:p>
          <a:endParaRPr lang="ru-RU"/>
        </a:p>
      </dgm:t>
    </dgm:pt>
    <dgm:pt modelId="{CB0DC6F9-0AD4-4D52-98F1-4ADBA4062A4B}" type="sibTrans" cxnId="{2F4B7742-33F8-40E4-BC97-BE7BB7DE25E6}">
      <dgm:prSet/>
      <dgm:spPr/>
      <dgm:t>
        <a:bodyPr/>
        <a:lstStyle/>
        <a:p>
          <a:endParaRPr lang="ru-RU"/>
        </a:p>
      </dgm:t>
    </dgm:pt>
    <dgm:pt modelId="{3DA02620-053E-434A-8BC9-3EF60898504C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создание предметно -развивающей и творчески -проектировочной среды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3D5E53-91C2-4917-9B28-373751B3B79F}" type="parTrans" cxnId="{4C961167-1F83-46D9-B5A1-E7CC1DDDD357}">
      <dgm:prSet/>
      <dgm:spPr/>
      <dgm:t>
        <a:bodyPr/>
        <a:lstStyle/>
        <a:p>
          <a:endParaRPr lang="ru-RU"/>
        </a:p>
      </dgm:t>
    </dgm:pt>
    <dgm:pt modelId="{CA4F3FF9-0A78-4832-A151-6E66442E184A}" type="sibTrans" cxnId="{4C961167-1F83-46D9-B5A1-E7CC1DDDD357}">
      <dgm:prSet/>
      <dgm:spPr/>
      <dgm:t>
        <a:bodyPr/>
        <a:lstStyle/>
        <a:p>
          <a:endParaRPr lang="ru-RU"/>
        </a:p>
      </dgm:t>
    </dgm:pt>
    <dgm:pt modelId="{D9124F5F-BC97-4053-B31C-270A12C554B8}">
      <dgm:prSet custT="1"/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добровольное участие всех членов образовательного сообщества (детей, родителей, педагогов).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020566-27C9-49CB-85BD-A2A82F0BB2FB}" type="parTrans" cxnId="{4114FF9F-C3D7-41AC-B49A-3D7CFE91050B}">
      <dgm:prSet/>
      <dgm:spPr/>
      <dgm:t>
        <a:bodyPr/>
        <a:lstStyle/>
        <a:p>
          <a:endParaRPr lang="ru-RU"/>
        </a:p>
      </dgm:t>
    </dgm:pt>
    <dgm:pt modelId="{83891F73-80C2-4E3E-AB92-E90045967FF5}" type="sibTrans" cxnId="{4114FF9F-C3D7-41AC-B49A-3D7CFE91050B}">
      <dgm:prSet/>
      <dgm:spPr/>
      <dgm:t>
        <a:bodyPr/>
        <a:lstStyle/>
        <a:p>
          <a:endParaRPr lang="ru-RU"/>
        </a:p>
      </dgm:t>
    </dgm:pt>
    <dgm:pt modelId="{208973A5-2E62-460B-BE0C-4EDAD49B1A1B}" type="pres">
      <dgm:prSet presAssocID="{BA3710B0-CF88-4E65-8718-ABCB73ABB0B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EA6D16-E007-4CDF-ADE5-9B2B45B76DFA}" type="pres">
      <dgm:prSet presAssocID="{0D939468-9815-43BD-8929-F0DD3469AE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68C6B-E63D-4861-B9DB-61C7A9D3F032}" type="pres">
      <dgm:prSet presAssocID="{418047D9-25FF-40F2-8DE4-E3EBB07CC9C5}" presName="sibTrans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87B4A78C-9CFE-47CE-9006-F9C660193016}" type="pres">
      <dgm:prSet presAssocID="{264B68AA-307C-42EF-B0FD-F168A5216B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257CE8-A421-4C8D-81B5-F76B113473C7}" type="pres">
      <dgm:prSet presAssocID="{285C40F4-5A88-422A-BBAE-A058511B3EE9}" presName="sibTrans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BA6AEB86-FD94-4966-ABD8-5D80867D7787}" type="pres">
      <dgm:prSet presAssocID="{F20D51B3-E07D-4553-8F98-2493C3CE8B2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46CAEB-7353-4C2E-87B4-ADB01FFD29DE}" type="pres">
      <dgm:prSet presAssocID="{CB0DC6F9-0AD4-4D52-98F1-4ADBA4062A4B}" presName="sibTrans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FB0F059F-2F9D-4637-941E-D8CB114BC33B}" type="pres">
      <dgm:prSet presAssocID="{3DA02620-053E-434A-8BC9-3EF60898504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3E3A2-EECA-489A-97E6-F60B3A8C8FE0}" type="pres">
      <dgm:prSet presAssocID="{CA4F3FF9-0A78-4832-A151-6E66442E184A}" presName="sibTrans" presStyleCnt="0"/>
      <dgm:spPr>
        <a:scene3d>
          <a:camera prst="orthographicFront"/>
          <a:lightRig rig="threePt" dir="t"/>
        </a:scene3d>
        <a:sp3d>
          <a:bevelT w="165100" prst="coolSlant"/>
        </a:sp3d>
      </dgm:spPr>
    </dgm:pt>
    <dgm:pt modelId="{7709DABF-0FA0-4FA4-8CD8-BFC8F7C51E3F}" type="pres">
      <dgm:prSet presAssocID="{D9124F5F-BC97-4053-B31C-270A12C554B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8F3BF3-7691-4F7C-8AE6-8A6ED5C3CC59}" type="presOf" srcId="{264B68AA-307C-42EF-B0FD-F168A5216BD0}" destId="{87B4A78C-9CFE-47CE-9006-F9C660193016}" srcOrd="0" destOrd="0" presId="urn:microsoft.com/office/officeart/2005/8/layout/default"/>
    <dgm:cxn modelId="{275E9468-EB1E-4BE3-8D36-533E762B1102}" srcId="{BA3710B0-CF88-4E65-8718-ABCB73ABB0B2}" destId="{264B68AA-307C-42EF-B0FD-F168A5216BD0}" srcOrd="1" destOrd="0" parTransId="{FC97ECE4-F52A-4E66-ACF3-7CCA2FAC1842}" sibTransId="{285C40F4-5A88-422A-BBAE-A058511B3EE9}"/>
    <dgm:cxn modelId="{4C961167-1F83-46D9-B5A1-E7CC1DDDD357}" srcId="{BA3710B0-CF88-4E65-8718-ABCB73ABB0B2}" destId="{3DA02620-053E-434A-8BC9-3EF60898504C}" srcOrd="3" destOrd="0" parTransId="{403D5E53-91C2-4917-9B28-373751B3B79F}" sibTransId="{CA4F3FF9-0A78-4832-A151-6E66442E184A}"/>
    <dgm:cxn modelId="{753ADDE1-7707-4FEB-A38C-437DD938029A}" type="presOf" srcId="{3DA02620-053E-434A-8BC9-3EF60898504C}" destId="{FB0F059F-2F9D-4637-941E-D8CB114BC33B}" srcOrd="0" destOrd="0" presId="urn:microsoft.com/office/officeart/2005/8/layout/default"/>
    <dgm:cxn modelId="{3AE5B5D2-B3B2-4532-A325-257CB015D627}" type="presOf" srcId="{0D939468-9815-43BD-8929-F0DD3469AE3E}" destId="{5AEA6D16-E007-4CDF-ADE5-9B2B45B76DFA}" srcOrd="0" destOrd="0" presId="urn:microsoft.com/office/officeart/2005/8/layout/default"/>
    <dgm:cxn modelId="{7261005E-CB15-4351-94D4-9ACBEFB0EDE2}" type="presOf" srcId="{F20D51B3-E07D-4553-8F98-2493C3CE8B29}" destId="{BA6AEB86-FD94-4966-ABD8-5D80867D7787}" srcOrd="0" destOrd="0" presId="urn:microsoft.com/office/officeart/2005/8/layout/default"/>
    <dgm:cxn modelId="{18EB9B59-7E16-4EFA-AE10-EA5E103C4349}" srcId="{BA3710B0-CF88-4E65-8718-ABCB73ABB0B2}" destId="{0D939468-9815-43BD-8929-F0DD3469AE3E}" srcOrd="0" destOrd="0" parTransId="{42233653-75EC-4942-BE4A-462F2D1A5391}" sibTransId="{418047D9-25FF-40F2-8DE4-E3EBB07CC9C5}"/>
    <dgm:cxn modelId="{4114FF9F-C3D7-41AC-B49A-3D7CFE91050B}" srcId="{BA3710B0-CF88-4E65-8718-ABCB73ABB0B2}" destId="{D9124F5F-BC97-4053-B31C-270A12C554B8}" srcOrd="4" destOrd="0" parTransId="{37020566-27C9-49CB-85BD-A2A82F0BB2FB}" sibTransId="{83891F73-80C2-4E3E-AB92-E90045967FF5}"/>
    <dgm:cxn modelId="{857BB869-6024-4D0D-A2BD-602F3C03BDC0}" type="presOf" srcId="{BA3710B0-CF88-4E65-8718-ABCB73ABB0B2}" destId="{208973A5-2E62-460B-BE0C-4EDAD49B1A1B}" srcOrd="0" destOrd="0" presId="urn:microsoft.com/office/officeart/2005/8/layout/default"/>
    <dgm:cxn modelId="{2F4B7742-33F8-40E4-BC97-BE7BB7DE25E6}" srcId="{BA3710B0-CF88-4E65-8718-ABCB73ABB0B2}" destId="{F20D51B3-E07D-4553-8F98-2493C3CE8B29}" srcOrd="2" destOrd="0" parTransId="{205D9F4F-951C-46E5-B554-4690E0ACDECF}" sibTransId="{CB0DC6F9-0AD4-4D52-98F1-4ADBA4062A4B}"/>
    <dgm:cxn modelId="{44D0500C-1E68-4118-9BE0-645E68388379}" type="presOf" srcId="{D9124F5F-BC97-4053-B31C-270A12C554B8}" destId="{7709DABF-0FA0-4FA4-8CD8-BFC8F7C51E3F}" srcOrd="0" destOrd="0" presId="urn:microsoft.com/office/officeart/2005/8/layout/default"/>
    <dgm:cxn modelId="{763C8DE4-7530-41CF-BE5F-7B15278D24B9}" type="presParOf" srcId="{208973A5-2E62-460B-BE0C-4EDAD49B1A1B}" destId="{5AEA6D16-E007-4CDF-ADE5-9B2B45B76DFA}" srcOrd="0" destOrd="0" presId="urn:microsoft.com/office/officeart/2005/8/layout/default"/>
    <dgm:cxn modelId="{DAF4C4AD-057F-4D90-B0C4-79D69E760C9E}" type="presParOf" srcId="{208973A5-2E62-460B-BE0C-4EDAD49B1A1B}" destId="{72868C6B-E63D-4861-B9DB-61C7A9D3F032}" srcOrd="1" destOrd="0" presId="urn:microsoft.com/office/officeart/2005/8/layout/default"/>
    <dgm:cxn modelId="{9B29EF77-32E2-4BBC-999D-FEDB471012CC}" type="presParOf" srcId="{208973A5-2E62-460B-BE0C-4EDAD49B1A1B}" destId="{87B4A78C-9CFE-47CE-9006-F9C660193016}" srcOrd="2" destOrd="0" presId="urn:microsoft.com/office/officeart/2005/8/layout/default"/>
    <dgm:cxn modelId="{2FF64795-44C9-480F-94FF-5138EA6D6F10}" type="presParOf" srcId="{208973A5-2E62-460B-BE0C-4EDAD49B1A1B}" destId="{A4257CE8-A421-4C8D-81B5-F76B113473C7}" srcOrd="3" destOrd="0" presId="urn:microsoft.com/office/officeart/2005/8/layout/default"/>
    <dgm:cxn modelId="{73106180-A856-4454-AFD1-CC07A72AB0B6}" type="presParOf" srcId="{208973A5-2E62-460B-BE0C-4EDAD49B1A1B}" destId="{BA6AEB86-FD94-4966-ABD8-5D80867D7787}" srcOrd="4" destOrd="0" presId="urn:microsoft.com/office/officeart/2005/8/layout/default"/>
    <dgm:cxn modelId="{59D03FE2-DB2B-40BF-A311-02F3BFDFD724}" type="presParOf" srcId="{208973A5-2E62-460B-BE0C-4EDAD49B1A1B}" destId="{3546CAEB-7353-4C2E-87B4-ADB01FFD29DE}" srcOrd="5" destOrd="0" presId="urn:microsoft.com/office/officeart/2005/8/layout/default"/>
    <dgm:cxn modelId="{957CB9F0-E72A-43DB-909F-0F3A57FDBC29}" type="presParOf" srcId="{208973A5-2E62-460B-BE0C-4EDAD49B1A1B}" destId="{FB0F059F-2F9D-4637-941E-D8CB114BC33B}" srcOrd="6" destOrd="0" presId="urn:microsoft.com/office/officeart/2005/8/layout/default"/>
    <dgm:cxn modelId="{B0D8D7B3-2D99-4B60-A9C1-E7E18C73430C}" type="presParOf" srcId="{208973A5-2E62-460B-BE0C-4EDAD49B1A1B}" destId="{AD63E3A2-EECA-489A-97E6-F60B3A8C8FE0}" srcOrd="7" destOrd="0" presId="urn:microsoft.com/office/officeart/2005/8/layout/default"/>
    <dgm:cxn modelId="{CED3DF28-3707-41D5-859E-03EC93FDE6A9}" type="presParOf" srcId="{208973A5-2E62-460B-BE0C-4EDAD49B1A1B}" destId="{7709DABF-0FA0-4FA4-8CD8-BFC8F7C51E3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CB59D9-824A-49BA-9154-E6C97A98B790}" type="doc">
      <dgm:prSet loTypeId="urn:microsoft.com/office/officeart/2005/8/layout/hierarchy3" loCatId="relationship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12B00B57-1BD3-408D-8DE5-553127DD337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 степени активности участия детей</a:t>
          </a:r>
          <a:endParaRPr lang="ru-RU" sz="1800" dirty="0">
            <a:solidFill>
              <a:schemeClr val="tx1"/>
            </a:solidFill>
          </a:endParaRPr>
        </a:p>
      </dgm:t>
    </dgm:pt>
    <dgm:pt modelId="{F41E57C7-46CD-456A-A01A-1B0CB0583830}" type="parTrans" cxnId="{1C1E0943-79A8-489E-BEDA-CD981A0817A4}">
      <dgm:prSet/>
      <dgm:spPr/>
      <dgm:t>
        <a:bodyPr/>
        <a:lstStyle/>
        <a:p>
          <a:endParaRPr lang="ru-RU"/>
        </a:p>
      </dgm:t>
    </dgm:pt>
    <dgm:pt modelId="{1F64EB95-8518-4C0F-B724-9F7AD9548B53}" type="sibTrans" cxnId="{1C1E0943-79A8-489E-BEDA-CD981A0817A4}">
      <dgm:prSet/>
      <dgm:spPr/>
      <dgm:t>
        <a:bodyPr/>
        <a:lstStyle/>
        <a:p>
          <a:endParaRPr lang="ru-RU"/>
        </a:p>
      </dgm:t>
    </dgm:pt>
    <dgm:pt modelId="{520DEAFE-CD00-400C-96AB-F509361D04E5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Дети являются только слушателями или зрителями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DB04DEF-66AC-4CE8-BC81-B2B5AD6A4F02}" type="parTrans" cxnId="{90423414-DE6B-43DA-A97C-2BCFB35C18F7}">
      <dgm:prSet/>
      <dgm:spPr/>
      <dgm:t>
        <a:bodyPr/>
        <a:lstStyle/>
        <a:p>
          <a:endParaRPr lang="ru-RU"/>
        </a:p>
      </dgm:t>
    </dgm:pt>
    <dgm:pt modelId="{40854F47-5989-4324-8C64-21D02B6EDE3F}" type="sibTrans" cxnId="{90423414-DE6B-43DA-A97C-2BCFB35C18F7}">
      <dgm:prSet/>
      <dgm:spPr/>
      <dgm:t>
        <a:bodyPr/>
        <a:lstStyle/>
        <a:p>
          <a:endParaRPr lang="ru-RU"/>
        </a:p>
      </dgm:t>
    </dgm:pt>
    <dgm:pt modelId="{A5DF35F1-D705-4915-8FE6-7C54854BF279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Дети непосредственные участники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AD291687-C7FE-4A9F-8A75-F763B1DA696F}" type="parTrans" cxnId="{606AD97C-599F-43CF-9A20-069AD0184EE3}">
      <dgm:prSet/>
      <dgm:spPr/>
      <dgm:t>
        <a:bodyPr/>
        <a:lstStyle/>
        <a:p>
          <a:endParaRPr lang="ru-RU"/>
        </a:p>
      </dgm:t>
    </dgm:pt>
    <dgm:pt modelId="{86C519FC-4C99-401A-A167-D98E8BAAB46A}" type="sibTrans" cxnId="{606AD97C-599F-43CF-9A20-069AD0184EE3}">
      <dgm:prSet/>
      <dgm:spPr/>
      <dgm:t>
        <a:bodyPr/>
        <a:lstStyle/>
        <a:p>
          <a:endParaRPr lang="ru-RU"/>
        </a:p>
      </dgm:t>
    </dgm:pt>
    <dgm:pt modelId="{F7A453CA-2975-44A8-A229-A449852E243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 содержательной направленности</a:t>
          </a:r>
          <a:endParaRPr lang="ru-RU" sz="1800" dirty="0">
            <a:solidFill>
              <a:schemeClr val="tx1"/>
            </a:solidFill>
          </a:endParaRPr>
        </a:p>
      </dgm:t>
    </dgm:pt>
    <dgm:pt modelId="{325F3ED9-849A-4B88-9D07-9295B8B9104D}" type="parTrans" cxnId="{FD2526C2-1F72-492A-9428-3A8C283BA9E3}">
      <dgm:prSet/>
      <dgm:spPr/>
      <dgm:t>
        <a:bodyPr/>
        <a:lstStyle/>
        <a:p>
          <a:endParaRPr lang="ru-RU"/>
        </a:p>
      </dgm:t>
    </dgm:pt>
    <dgm:pt modelId="{A5B29A7C-E945-4EB2-8E0D-CF992E28B009}" type="sibTrans" cxnId="{FD2526C2-1F72-492A-9428-3A8C283BA9E3}">
      <dgm:prSet/>
      <dgm:spPr/>
      <dgm:t>
        <a:bodyPr/>
        <a:lstStyle/>
        <a:p>
          <a:endParaRPr lang="ru-RU"/>
        </a:p>
      </dgm:t>
    </dgm:pt>
    <dgm:pt modelId="{31522E22-D8A7-47F7-A6C1-28B9CC225F2F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Театральные развлечения (кукольный и теневой театр, фланелеграф, театр игрушек, плоскостной театр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18861A7-49C8-4901-9509-1C5675343EA4}" type="parTrans" cxnId="{F117FF27-ED49-4DC7-9AC1-A8D403D71BB1}">
      <dgm:prSet/>
      <dgm:spPr/>
      <dgm:t>
        <a:bodyPr/>
        <a:lstStyle/>
        <a:p>
          <a:endParaRPr lang="ru-RU"/>
        </a:p>
      </dgm:t>
    </dgm:pt>
    <dgm:pt modelId="{B6CAC528-A7FE-4C61-98C6-DFC8B1213566}" type="sibTrans" cxnId="{F117FF27-ED49-4DC7-9AC1-A8D403D71BB1}">
      <dgm:prSet/>
      <dgm:spPr/>
      <dgm:t>
        <a:bodyPr/>
        <a:lstStyle/>
        <a:p>
          <a:endParaRPr lang="ru-RU"/>
        </a:p>
      </dgm:t>
    </dgm:pt>
    <dgm:pt modelId="{7FD77D65-D677-4FD8-B0E8-DF4B018FAEB8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Познавательные: КВН, викторины о жизни и творчестве композиторов, художников, писателей, артистов, поэтов; об обычаях и традициях своей страны, народа; экологические;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C78898F-4D50-4122-BA05-23F23FCA848B}" type="parTrans" cxnId="{F960A44B-C7FF-4C50-A284-CE6C6FFCDE08}">
      <dgm:prSet/>
      <dgm:spPr/>
      <dgm:t>
        <a:bodyPr/>
        <a:lstStyle/>
        <a:p>
          <a:endParaRPr lang="ru-RU"/>
        </a:p>
      </dgm:t>
    </dgm:pt>
    <dgm:pt modelId="{E575654E-AEC5-4C8F-B74A-55A28F99FE1A}" type="sibTrans" cxnId="{F960A44B-C7FF-4C50-A284-CE6C6FFCDE08}">
      <dgm:prSet/>
      <dgm:spPr/>
      <dgm:t>
        <a:bodyPr/>
        <a:lstStyle/>
        <a:p>
          <a:endParaRPr lang="ru-RU"/>
        </a:p>
      </dgm:t>
    </dgm:pt>
    <dgm:pt modelId="{EBBF65CA-05EA-46CF-B322-F91655B0273F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Участниками являются и взрослые и дети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0B95AFA-E51A-4330-A0C4-67010D53E7E9}" type="parTrans" cxnId="{C68EB68E-5A28-45DF-B05F-3B72CBFAD576}">
      <dgm:prSet/>
      <dgm:spPr/>
      <dgm:t>
        <a:bodyPr/>
        <a:lstStyle/>
        <a:p>
          <a:endParaRPr lang="ru-RU"/>
        </a:p>
      </dgm:t>
    </dgm:pt>
    <dgm:pt modelId="{7CD87F4F-A5CE-46D9-A400-12DB9798AD76}" type="sibTrans" cxnId="{C68EB68E-5A28-45DF-B05F-3B72CBFAD576}">
      <dgm:prSet/>
      <dgm:spPr/>
      <dgm:t>
        <a:bodyPr/>
        <a:lstStyle/>
        <a:p>
          <a:endParaRPr lang="ru-RU"/>
        </a:p>
      </dgm:t>
    </dgm:pt>
    <dgm:pt modelId="{5578C2A7-1A7A-4BB2-B221-3BD7141BD82F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Спортивные: спортивные игры, аттракционы, подвижные игры, соревнования, эстафеты;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22FE597-8CDF-49D5-A03B-29E323CFE5A8}" type="parTrans" cxnId="{86722016-C8F0-4D84-BC22-39CC5C47EFE6}">
      <dgm:prSet/>
      <dgm:spPr/>
      <dgm:t>
        <a:bodyPr/>
        <a:lstStyle/>
        <a:p>
          <a:endParaRPr lang="ru-RU"/>
        </a:p>
      </dgm:t>
    </dgm:pt>
    <dgm:pt modelId="{BB1F3669-D92D-456C-BEAE-B8B858325590}" type="sibTrans" cxnId="{86722016-C8F0-4D84-BC22-39CC5C47EFE6}">
      <dgm:prSet/>
      <dgm:spPr/>
      <dgm:t>
        <a:bodyPr/>
        <a:lstStyle/>
        <a:p>
          <a:endParaRPr lang="ru-RU"/>
        </a:p>
      </dgm:t>
    </dgm:pt>
    <dgm:pt modelId="{96298050-5A18-4BAB-86BD-F2FCD10502F1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Музыкально — литературные концерты.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96B1838-3251-46D3-9F14-6C0440B7ECF9}" type="parTrans" cxnId="{C521B457-EDB5-47DD-A973-802447817CD6}">
      <dgm:prSet/>
      <dgm:spPr/>
      <dgm:t>
        <a:bodyPr/>
        <a:lstStyle/>
        <a:p>
          <a:endParaRPr lang="ru-RU"/>
        </a:p>
      </dgm:t>
    </dgm:pt>
    <dgm:pt modelId="{A96FABE6-BC24-452E-B230-A29036B7EE17}" type="sibTrans" cxnId="{C521B457-EDB5-47DD-A973-802447817CD6}">
      <dgm:prSet/>
      <dgm:spPr/>
      <dgm:t>
        <a:bodyPr/>
        <a:lstStyle/>
        <a:p>
          <a:endParaRPr lang="ru-RU"/>
        </a:p>
      </dgm:t>
    </dgm:pt>
    <dgm:pt modelId="{285E00BE-78D6-4BD0-B3BD-48C36212A8C3}" type="pres">
      <dgm:prSet presAssocID="{CBCB59D9-824A-49BA-9154-E6C97A98B79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5C191FA-E9BD-4028-BD39-EE2E378D81D9}" type="pres">
      <dgm:prSet presAssocID="{12B00B57-1BD3-408D-8DE5-553127DD3376}" presName="root" presStyleCnt="0"/>
      <dgm:spPr/>
    </dgm:pt>
    <dgm:pt modelId="{75C297C1-362F-492D-9492-D406A426A41A}" type="pres">
      <dgm:prSet presAssocID="{12B00B57-1BD3-408D-8DE5-553127DD3376}" presName="rootComposite" presStyleCnt="0"/>
      <dgm:spPr/>
    </dgm:pt>
    <dgm:pt modelId="{EB9F3414-9560-41CD-A837-DB849FEDD3BF}" type="pres">
      <dgm:prSet presAssocID="{12B00B57-1BD3-408D-8DE5-553127DD3376}" presName="rootText" presStyleLbl="node1" presStyleIdx="0" presStyleCnt="2" custScaleX="180448" custScaleY="124734" custLinFactNeighborX="-19200" custLinFactNeighborY="-224"/>
      <dgm:spPr/>
      <dgm:t>
        <a:bodyPr/>
        <a:lstStyle/>
        <a:p>
          <a:endParaRPr lang="ru-RU"/>
        </a:p>
      </dgm:t>
    </dgm:pt>
    <dgm:pt modelId="{43F96960-FAFC-4191-BED7-A99483AB6947}" type="pres">
      <dgm:prSet presAssocID="{12B00B57-1BD3-408D-8DE5-553127DD3376}" presName="rootConnector" presStyleLbl="node1" presStyleIdx="0" presStyleCnt="2"/>
      <dgm:spPr/>
      <dgm:t>
        <a:bodyPr/>
        <a:lstStyle/>
        <a:p>
          <a:endParaRPr lang="ru-RU"/>
        </a:p>
      </dgm:t>
    </dgm:pt>
    <dgm:pt modelId="{300D81C2-C9AD-425D-A6B8-FB836AB07E2C}" type="pres">
      <dgm:prSet presAssocID="{12B00B57-1BD3-408D-8DE5-553127DD3376}" presName="childShape" presStyleCnt="0"/>
      <dgm:spPr/>
    </dgm:pt>
    <dgm:pt modelId="{33D42DAD-FA94-406E-8F7F-3C350380249F}" type="pres">
      <dgm:prSet presAssocID="{EDB04DEF-66AC-4CE8-BC81-B2B5AD6A4F02}" presName="Name13" presStyleLbl="parChTrans1D2" presStyleIdx="0" presStyleCnt="7"/>
      <dgm:spPr/>
      <dgm:t>
        <a:bodyPr/>
        <a:lstStyle/>
        <a:p>
          <a:endParaRPr lang="ru-RU"/>
        </a:p>
      </dgm:t>
    </dgm:pt>
    <dgm:pt modelId="{07F2ED98-83DE-4B3E-8B1D-29125987D7B4}" type="pres">
      <dgm:prSet presAssocID="{520DEAFE-CD00-400C-96AB-F509361D04E5}" presName="childText" presStyleLbl="bgAcc1" presStyleIdx="0" presStyleCnt="7" custScaleX="154892" custScaleY="128904" custLinFactNeighborX="-28580" custLinFactNeighborY="9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51529A-B789-4BB5-9EDD-F0653E0684E4}" type="pres">
      <dgm:prSet presAssocID="{AD291687-C7FE-4A9F-8A75-F763B1DA696F}" presName="Name13" presStyleLbl="parChTrans1D2" presStyleIdx="1" presStyleCnt="7"/>
      <dgm:spPr/>
      <dgm:t>
        <a:bodyPr/>
        <a:lstStyle/>
        <a:p>
          <a:endParaRPr lang="ru-RU"/>
        </a:p>
      </dgm:t>
    </dgm:pt>
    <dgm:pt modelId="{9A0224FE-EB3D-4DCD-B134-6066FFE3CE3A}" type="pres">
      <dgm:prSet presAssocID="{A5DF35F1-D705-4915-8FE6-7C54854BF279}" presName="childText" presStyleLbl="bgAcc1" presStyleIdx="1" presStyleCnt="7" custScaleX="154892" custScaleY="100864" custLinFactNeighborX="-28580" custLinFactNeighborY="10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57932-2C1A-40B9-8FF3-38A32C0116E6}" type="pres">
      <dgm:prSet presAssocID="{D0B95AFA-E51A-4330-A0C4-67010D53E7E9}" presName="Name13" presStyleLbl="parChTrans1D2" presStyleIdx="2" presStyleCnt="7"/>
      <dgm:spPr/>
      <dgm:t>
        <a:bodyPr/>
        <a:lstStyle/>
        <a:p>
          <a:endParaRPr lang="ru-RU"/>
        </a:p>
      </dgm:t>
    </dgm:pt>
    <dgm:pt modelId="{6843E4B3-6F22-42C5-830A-37DB99B8B0E0}" type="pres">
      <dgm:prSet presAssocID="{EBBF65CA-05EA-46CF-B322-F91655B0273F}" presName="childText" presStyleLbl="bgAcc1" presStyleIdx="2" presStyleCnt="7" custScaleX="154892" custScaleY="107302" custLinFactNeighborX="-28580" custLinFactNeighborY="13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CBF56-CB2A-47D0-B4E5-5508AF44E749}" type="pres">
      <dgm:prSet presAssocID="{F7A453CA-2975-44A8-A229-A449852E2433}" presName="root" presStyleCnt="0"/>
      <dgm:spPr/>
    </dgm:pt>
    <dgm:pt modelId="{CA93DA1B-643C-4D27-BF4E-E05DB08A6E2A}" type="pres">
      <dgm:prSet presAssocID="{F7A453CA-2975-44A8-A229-A449852E2433}" presName="rootComposite" presStyleCnt="0"/>
      <dgm:spPr/>
    </dgm:pt>
    <dgm:pt modelId="{2FBCFAA8-19E6-469A-AFA9-A0ED63E92BAB}" type="pres">
      <dgm:prSet presAssocID="{F7A453CA-2975-44A8-A229-A449852E2433}" presName="rootText" presStyleLbl="node1" presStyleIdx="1" presStyleCnt="2" custScaleX="182784" custScaleY="124517" custLinFactNeighborX="-298" custLinFactNeighborY="-316"/>
      <dgm:spPr/>
      <dgm:t>
        <a:bodyPr/>
        <a:lstStyle/>
        <a:p>
          <a:endParaRPr lang="ru-RU"/>
        </a:p>
      </dgm:t>
    </dgm:pt>
    <dgm:pt modelId="{B7C1AE3F-AAB6-4F1B-B4BC-B10A76E51E7F}" type="pres">
      <dgm:prSet presAssocID="{F7A453CA-2975-44A8-A229-A449852E2433}" presName="rootConnector" presStyleLbl="node1" presStyleIdx="1" presStyleCnt="2"/>
      <dgm:spPr/>
      <dgm:t>
        <a:bodyPr/>
        <a:lstStyle/>
        <a:p>
          <a:endParaRPr lang="ru-RU"/>
        </a:p>
      </dgm:t>
    </dgm:pt>
    <dgm:pt modelId="{ED20F1A3-CB9B-4A66-BE62-F8FEA6C2DFAE}" type="pres">
      <dgm:prSet presAssocID="{F7A453CA-2975-44A8-A229-A449852E2433}" presName="childShape" presStyleCnt="0"/>
      <dgm:spPr/>
    </dgm:pt>
    <dgm:pt modelId="{1C90A54E-FE95-45F9-9694-F550372500BB}" type="pres">
      <dgm:prSet presAssocID="{318861A7-49C8-4901-9509-1C5675343EA4}" presName="Name13" presStyleLbl="parChTrans1D2" presStyleIdx="3" presStyleCnt="7"/>
      <dgm:spPr/>
      <dgm:t>
        <a:bodyPr/>
        <a:lstStyle/>
        <a:p>
          <a:endParaRPr lang="ru-RU"/>
        </a:p>
      </dgm:t>
    </dgm:pt>
    <dgm:pt modelId="{161ED88C-5AAD-4447-B122-583CCD54C755}" type="pres">
      <dgm:prSet presAssocID="{31522E22-D8A7-47F7-A6C1-28B9CC225F2F}" presName="childText" presStyleLbl="bgAcc1" presStyleIdx="3" presStyleCnt="7" custScaleX="280238" custScaleY="113085" custLinFactNeighborX="-8390" custLinFactNeighborY="-9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F7428-F98E-4DE9-B580-A761AE39A684}" type="pres">
      <dgm:prSet presAssocID="{7C78898F-4D50-4122-BA05-23F23FCA848B}" presName="Name13" presStyleLbl="parChTrans1D2" presStyleIdx="4" presStyleCnt="7"/>
      <dgm:spPr/>
      <dgm:t>
        <a:bodyPr/>
        <a:lstStyle/>
        <a:p>
          <a:endParaRPr lang="ru-RU"/>
        </a:p>
      </dgm:t>
    </dgm:pt>
    <dgm:pt modelId="{5D8F3772-B793-4642-AB77-568485B9CC25}" type="pres">
      <dgm:prSet presAssocID="{7FD77D65-D677-4FD8-B0E8-DF4B018FAEB8}" presName="childText" presStyleLbl="bgAcc1" presStyleIdx="4" presStyleCnt="7" custScaleX="280238" custScaleY="187308" custLinFactNeighborX="-7535" custLinFactNeighborY="-19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2A53EA-5DCD-486B-B7A6-380CC6019F45}" type="pres">
      <dgm:prSet presAssocID="{822FE597-8CDF-49D5-A03B-29E323CFE5A8}" presName="Name13" presStyleLbl="parChTrans1D2" presStyleIdx="5" presStyleCnt="7"/>
      <dgm:spPr/>
      <dgm:t>
        <a:bodyPr/>
        <a:lstStyle/>
        <a:p>
          <a:endParaRPr lang="ru-RU"/>
        </a:p>
      </dgm:t>
    </dgm:pt>
    <dgm:pt modelId="{1D7D886D-9DE8-44E6-BA01-D685FA55F6D9}" type="pres">
      <dgm:prSet presAssocID="{5578C2A7-1A7A-4BB2-B221-3BD7141BD82F}" presName="childText" presStyleLbl="bgAcc1" presStyleIdx="5" presStyleCnt="7" custScaleX="280238" custScaleY="82267" custLinFactNeighborX="-8512" custLinFactNeighborY="-16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3AB058-7611-41DF-B672-DB385C1CFB36}" type="pres">
      <dgm:prSet presAssocID="{196B1838-3251-46D3-9F14-6C0440B7ECF9}" presName="Name13" presStyleLbl="parChTrans1D2" presStyleIdx="6" presStyleCnt="7"/>
      <dgm:spPr/>
      <dgm:t>
        <a:bodyPr/>
        <a:lstStyle/>
        <a:p>
          <a:endParaRPr lang="ru-RU"/>
        </a:p>
      </dgm:t>
    </dgm:pt>
    <dgm:pt modelId="{A7A46AD9-2B4C-4D93-80F2-243B1B238CD6}" type="pres">
      <dgm:prSet presAssocID="{96298050-5A18-4BAB-86BD-F2FCD10502F1}" presName="childText" presStyleLbl="bgAcc1" presStyleIdx="6" presStyleCnt="7" custScaleX="280238" custScaleY="58208" custLinFactNeighborX="-9004" custLinFactNeighborY="-5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447190-A552-4D07-AEA2-AE4FAE164309}" type="presOf" srcId="{CBCB59D9-824A-49BA-9154-E6C97A98B790}" destId="{285E00BE-78D6-4BD0-B3BD-48C36212A8C3}" srcOrd="0" destOrd="0" presId="urn:microsoft.com/office/officeart/2005/8/layout/hierarchy3"/>
    <dgm:cxn modelId="{5ACB065B-DF60-4B9C-9DB2-8BEDFCBD5E82}" type="presOf" srcId="{EBBF65CA-05EA-46CF-B322-F91655B0273F}" destId="{6843E4B3-6F22-42C5-830A-37DB99B8B0E0}" srcOrd="0" destOrd="0" presId="urn:microsoft.com/office/officeart/2005/8/layout/hierarchy3"/>
    <dgm:cxn modelId="{A38D0A84-5522-4C25-85E1-DC9095E8F08F}" type="presOf" srcId="{F7A453CA-2975-44A8-A229-A449852E2433}" destId="{2FBCFAA8-19E6-469A-AFA9-A0ED63E92BAB}" srcOrd="0" destOrd="0" presId="urn:microsoft.com/office/officeart/2005/8/layout/hierarchy3"/>
    <dgm:cxn modelId="{606AD97C-599F-43CF-9A20-069AD0184EE3}" srcId="{12B00B57-1BD3-408D-8DE5-553127DD3376}" destId="{A5DF35F1-D705-4915-8FE6-7C54854BF279}" srcOrd="1" destOrd="0" parTransId="{AD291687-C7FE-4A9F-8A75-F763B1DA696F}" sibTransId="{86C519FC-4C99-401A-A167-D98E8BAAB46A}"/>
    <dgm:cxn modelId="{6904DEC3-2E02-40BF-A28F-34CE51EC04E4}" type="presOf" srcId="{EDB04DEF-66AC-4CE8-BC81-B2B5AD6A4F02}" destId="{33D42DAD-FA94-406E-8F7F-3C350380249F}" srcOrd="0" destOrd="0" presId="urn:microsoft.com/office/officeart/2005/8/layout/hierarchy3"/>
    <dgm:cxn modelId="{84356B5A-D99F-41B3-9F64-D9751D187266}" type="presOf" srcId="{12B00B57-1BD3-408D-8DE5-553127DD3376}" destId="{EB9F3414-9560-41CD-A837-DB849FEDD3BF}" srcOrd="0" destOrd="0" presId="urn:microsoft.com/office/officeart/2005/8/layout/hierarchy3"/>
    <dgm:cxn modelId="{90423414-DE6B-43DA-A97C-2BCFB35C18F7}" srcId="{12B00B57-1BD3-408D-8DE5-553127DD3376}" destId="{520DEAFE-CD00-400C-96AB-F509361D04E5}" srcOrd="0" destOrd="0" parTransId="{EDB04DEF-66AC-4CE8-BC81-B2B5AD6A4F02}" sibTransId="{40854F47-5989-4324-8C64-21D02B6EDE3F}"/>
    <dgm:cxn modelId="{2811C99C-549B-4CE2-906C-1068756E31B6}" type="presOf" srcId="{520DEAFE-CD00-400C-96AB-F509361D04E5}" destId="{07F2ED98-83DE-4B3E-8B1D-29125987D7B4}" srcOrd="0" destOrd="0" presId="urn:microsoft.com/office/officeart/2005/8/layout/hierarchy3"/>
    <dgm:cxn modelId="{5E299C17-B2C2-48F7-B36C-5300ED8A8A49}" type="presOf" srcId="{318861A7-49C8-4901-9509-1C5675343EA4}" destId="{1C90A54E-FE95-45F9-9694-F550372500BB}" srcOrd="0" destOrd="0" presId="urn:microsoft.com/office/officeart/2005/8/layout/hierarchy3"/>
    <dgm:cxn modelId="{227307F6-1262-4FBB-8710-F5723915DF0E}" type="presOf" srcId="{A5DF35F1-D705-4915-8FE6-7C54854BF279}" destId="{9A0224FE-EB3D-4DCD-B134-6066FFE3CE3A}" srcOrd="0" destOrd="0" presId="urn:microsoft.com/office/officeart/2005/8/layout/hierarchy3"/>
    <dgm:cxn modelId="{04165A32-8329-4CAA-B117-42861FBBA0E4}" type="presOf" srcId="{31522E22-D8A7-47F7-A6C1-28B9CC225F2F}" destId="{161ED88C-5AAD-4447-B122-583CCD54C755}" srcOrd="0" destOrd="0" presId="urn:microsoft.com/office/officeart/2005/8/layout/hierarchy3"/>
    <dgm:cxn modelId="{AE6AB670-EF62-4C9F-99E4-19C09D19614F}" type="presOf" srcId="{D0B95AFA-E51A-4330-A0C4-67010D53E7E9}" destId="{11657932-2C1A-40B9-8FF3-38A32C0116E6}" srcOrd="0" destOrd="0" presId="urn:microsoft.com/office/officeart/2005/8/layout/hierarchy3"/>
    <dgm:cxn modelId="{5F15BD70-35EF-4036-A663-0A106F0484DD}" type="presOf" srcId="{822FE597-8CDF-49D5-A03B-29E323CFE5A8}" destId="{962A53EA-5DCD-486B-B7A6-380CC6019F45}" srcOrd="0" destOrd="0" presId="urn:microsoft.com/office/officeart/2005/8/layout/hierarchy3"/>
    <dgm:cxn modelId="{1C1E0943-79A8-489E-BEDA-CD981A0817A4}" srcId="{CBCB59D9-824A-49BA-9154-E6C97A98B790}" destId="{12B00B57-1BD3-408D-8DE5-553127DD3376}" srcOrd="0" destOrd="0" parTransId="{F41E57C7-46CD-456A-A01A-1B0CB0583830}" sibTransId="{1F64EB95-8518-4C0F-B724-9F7AD9548B53}"/>
    <dgm:cxn modelId="{C521B457-EDB5-47DD-A973-802447817CD6}" srcId="{F7A453CA-2975-44A8-A229-A449852E2433}" destId="{96298050-5A18-4BAB-86BD-F2FCD10502F1}" srcOrd="3" destOrd="0" parTransId="{196B1838-3251-46D3-9F14-6C0440B7ECF9}" sibTransId="{A96FABE6-BC24-452E-B230-A29036B7EE17}"/>
    <dgm:cxn modelId="{9CD14E07-7702-4467-921B-3F837965401D}" type="presOf" srcId="{5578C2A7-1A7A-4BB2-B221-3BD7141BD82F}" destId="{1D7D886D-9DE8-44E6-BA01-D685FA55F6D9}" srcOrd="0" destOrd="0" presId="urn:microsoft.com/office/officeart/2005/8/layout/hierarchy3"/>
    <dgm:cxn modelId="{395A1455-9C5C-4853-9377-8A934B836BBD}" type="presOf" srcId="{7C78898F-4D50-4122-BA05-23F23FCA848B}" destId="{21AF7428-F98E-4DE9-B580-A761AE39A684}" srcOrd="0" destOrd="0" presId="urn:microsoft.com/office/officeart/2005/8/layout/hierarchy3"/>
    <dgm:cxn modelId="{FFDD6776-9669-49D5-9BD1-38460161EACD}" type="presOf" srcId="{AD291687-C7FE-4A9F-8A75-F763B1DA696F}" destId="{A251529A-B789-4BB5-9EDD-F0653E0684E4}" srcOrd="0" destOrd="0" presId="urn:microsoft.com/office/officeart/2005/8/layout/hierarchy3"/>
    <dgm:cxn modelId="{32935D66-3FEB-4085-AD02-137377FB629F}" type="presOf" srcId="{F7A453CA-2975-44A8-A229-A449852E2433}" destId="{B7C1AE3F-AAB6-4F1B-B4BC-B10A76E51E7F}" srcOrd="1" destOrd="0" presId="urn:microsoft.com/office/officeart/2005/8/layout/hierarchy3"/>
    <dgm:cxn modelId="{E2892C7D-3900-47E2-8439-4D102C2AC924}" type="presOf" srcId="{12B00B57-1BD3-408D-8DE5-553127DD3376}" destId="{43F96960-FAFC-4191-BED7-A99483AB6947}" srcOrd="1" destOrd="0" presId="urn:microsoft.com/office/officeart/2005/8/layout/hierarchy3"/>
    <dgm:cxn modelId="{F117FF27-ED49-4DC7-9AC1-A8D403D71BB1}" srcId="{F7A453CA-2975-44A8-A229-A449852E2433}" destId="{31522E22-D8A7-47F7-A6C1-28B9CC225F2F}" srcOrd="0" destOrd="0" parTransId="{318861A7-49C8-4901-9509-1C5675343EA4}" sibTransId="{B6CAC528-A7FE-4C61-98C6-DFC8B1213566}"/>
    <dgm:cxn modelId="{F960A44B-C7FF-4C50-A284-CE6C6FFCDE08}" srcId="{F7A453CA-2975-44A8-A229-A449852E2433}" destId="{7FD77D65-D677-4FD8-B0E8-DF4B018FAEB8}" srcOrd="1" destOrd="0" parTransId="{7C78898F-4D50-4122-BA05-23F23FCA848B}" sibTransId="{E575654E-AEC5-4C8F-B74A-55A28F99FE1A}"/>
    <dgm:cxn modelId="{AF5A59E5-6518-41ED-BD85-9A62B121ABCB}" type="presOf" srcId="{7FD77D65-D677-4FD8-B0E8-DF4B018FAEB8}" destId="{5D8F3772-B793-4642-AB77-568485B9CC25}" srcOrd="0" destOrd="0" presId="urn:microsoft.com/office/officeart/2005/8/layout/hierarchy3"/>
    <dgm:cxn modelId="{605F24BD-D2DF-4B7C-98DA-1C754D58A04E}" type="presOf" srcId="{96298050-5A18-4BAB-86BD-F2FCD10502F1}" destId="{A7A46AD9-2B4C-4D93-80F2-243B1B238CD6}" srcOrd="0" destOrd="0" presId="urn:microsoft.com/office/officeart/2005/8/layout/hierarchy3"/>
    <dgm:cxn modelId="{4E644FDF-B8C1-46C6-82B8-0D83CBCB1433}" type="presOf" srcId="{196B1838-3251-46D3-9F14-6C0440B7ECF9}" destId="{973AB058-7611-41DF-B672-DB385C1CFB36}" srcOrd="0" destOrd="0" presId="urn:microsoft.com/office/officeart/2005/8/layout/hierarchy3"/>
    <dgm:cxn modelId="{C68EB68E-5A28-45DF-B05F-3B72CBFAD576}" srcId="{12B00B57-1BD3-408D-8DE5-553127DD3376}" destId="{EBBF65CA-05EA-46CF-B322-F91655B0273F}" srcOrd="2" destOrd="0" parTransId="{D0B95AFA-E51A-4330-A0C4-67010D53E7E9}" sibTransId="{7CD87F4F-A5CE-46D9-A400-12DB9798AD76}"/>
    <dgm:cxn modelId="{86722016-C8F0-4D84-BC22-39CC5C47EFE6}" srcId="{F7A453CA-2975-44A8-A229-A449852E2433}" destId="{5578C2A7-1A7A-4BB2-B221-3BD7141BD82F}" srcOrd="2" destOrd="0" parTransId="{822FE597-8CDF-49D5-A03B-29E323CFE5A8}" sibTransId="{BB1F3669-D92D-456C-BEAE-B8B858325590}"/>
    <dgm:cxn modelId="{FD2526C2-1F72-492A-9428-3A8C283BA9E3}" srcId="{CBCB59D9-824A-49BA-9154-E6C97A98B790}" destId="{F7A453CA-2975-44A8-A229-A449852E2433}" srcOrd="1" destOrd="0" parTransId="{325F3ED9-849A-4B88-9D07-9295B8B9104D}" sibTransId="{A5B29A7C-E945-4EB2-8E0D-CF992E28B009}"/>
    <dgm:cxn modelId="{232D74B8-0D80-4095-B3CF-7CBC2209F33A}" type="presParOf" srcId="{285E00BE-78D6-4BD0-B3BD-48C36212A8C3}" destId="{F5C191FA-E9BD-4028-BD39-EE2E378D81D9}" srcOrd="0" destOrd="0" presId="urn:microsoft.com/office/officeart/2005/8/layout/hierarchy3"/>
    <dgm:cxn modelId="{5B6A7BC9-277E-4848-A7A1-716E3CFC36F3}" type="presParOf" srcId="{F5C191FA-E9BD-4028-BD39-EE2E378D81D9}" destId="{75C297C1-362F-492D-9492-D406A426A41A}" srcOrd="0" destOrd="0" presId="urn:microsoft.com/office/officeart/2005/8/layout/hierarchy3"/>
    <dgm:cxn modelId="{E517158E-688F-4B06-AF02-3DDE5725FFFA}" type="presParOf" srcId="{75C297C1-362F-492D-9492-D406A426A41A}" destId="{EB9F3414-9560-41CD-A837-DB849FEDD3BF}" srcOrd="0" destOrd="0" presId="urn:microsoft.com/office/officeart/2005/8/layout/hierarchy3"/>
    <dgm:cxn modelId="{6D1EEA69-0C67-4664-9A6B-9929179865DF}" type="presParOf" srcId="{75C297C1-362F-492D-9492-D406A426A41A}" destId="{43F96960-FAFC-4191-BED7-A99483AB6947}" srcOrd="1" destOrd="0" presId="urn:microsoft.com/office/officeart/2005/8/layout/hierarchy3"/>
    <dgm:cxn modelId="{9F006D9C-EBC7-4036-8EE4-F536D7CE44BF}" type="presParOf" srcId="{F5C191FA-E9BD-4028-BD39-EE2E378D81D9}" destId="{300D81C2-C9AD-425D-A6B8-FB836AB07E2C}" srcOrd="1" destOrd="0" presId="urn:microsoft.com/office/officeart/2005/8/layout/hierarchy3"/>
    <dgm:cxn modelId="{6F3B3CBF-1270-4523-B803-5A552AA090C3}" type="presParOf" srcId="{300D81C2-C9AD-425D-A6B8-FB836AB07E2C}" destId="{33D42DAD-FA94-406E-8F7F-3C350380249F}" srcOrd="0" destOrd="0" presId="urn:microsoft.com/office/officeart/2005/8/layout/hierarchy3"/>
    <dgm:cxn modelId="{E3385B5C-B787-46C5-963A-1350D7695470}" type="presParOf" srcId="{300D81C2-C9AD-425D-A6B8-FB836AB07E2C}" destId="{07F2ED98-83DE-4B3E-8B1D-29125987D7B4}" srcOrd="1" destOrd="0" presId="urn:microsoft.com/office/officeart/2005/8/layout/hierarchy3"/>
    <dgm:cxn modelId="{ED8E2392-5F23-47CB-B875-75C70B66C7EB}" type="presParOf" srcId="{300D81C2-C9AD-425D-A6B8-FB836AB07E2C}" destId="{A251529A-B789-4BB5-9EDD-F0653E0684E4}" srcOrd="2" destOrd="0" presId="urn:microsoft.com/office/officeart/2005/8/layout/hierarchy3"/>
    <dgm:cxn modelId="{980CDA8E-BBBB-4BA7-8C8A-BDC407267FC0}" type="presParOf" srcId="{300D81C2-C9AD-425D-A6B8-FB836AB07E2C}" destId="{9A0224FE-EB3D-4DCD-B134-6066FFE3CE3A}" srcOrd="3" destOrd="0" presId="urn:microsoft.com/office/officeart/2005/8/layout/hierarchy3"/>
    <dgm:cxn modelId="{BFF0392B-4FCE-437F-9057-8AE1BC9BD336}" type="presParOf" srcId="{300D81C2-C9AD-425D-A6B8-FB836AB07E2C}" destId="{11657932-2C1A-40B9-8FF3-38A32C0116E6}" srcOrd="4" destOrd="0" presId="urn:microsoft.com/office/officeart/2005/8/layout/hierarchy3"/>
    <dgm:cxn modelId="{B311F1D3-12CB-42CD-9949-5F27DBA2B7AE}" type="presParOf" srcId="{300D81C2-C9AD-425D-A6B8-FB836AB07E2C}" destId="{6843E4B3-6F22-42C5-830A-37DB99B8B0E0}" srcOrd="5" destOrd="0" presId="urn:microsoft.com/office/officeart/2005/8/layout/hierarchy3"/>
    <dgm:cxn modelId="{42666EEA-F5F0-4B1A-9EF7-DE17C814CAE0}" type="presParOf" srcId="{285E00BE-78D6-4BD0-B3BD-48C36212A8C3}" destId="{10DCBF56-CB2A-47D0-B4E5-5508AF44E749}" srcOrd="1" destOrd="0" presId="urn:microsoft.com/office/officeart/2005/8/layout/hierarchy3"/>
    <dgm:cxn modelId="{04AE21D3-71FF-4BD1-BA4B-6246A73E90FA}" type="presParOf" srcId="{10DCBF56-CB2A-47D0-B4E5-5508AF44E749}" destId="{CA93DA1B-643C-4D27-BF4E-E05DB08A6E2A}" srcOrd="0" destOrd="0" presId="urn:microsoft.com/office/officeart/2005/8/layout/hierarchy3"/>
    <dgm:cxn modelId="{D133E641-8DE5-46B4-978D-BCF63677932F}" type="presParOf" srcId="{CA93DA1B-643C-4D27-BF4E-E05DB08A6E2A}" destId="{2FBCFAA8-19E6-469A-AFA9-A0ED63E92BAB}" srcOrd="0" destOrd="0" presId="urn:microsoft.com/office/officeart/2005/8/layout/hierarchy3"/>
    <dgm:cxn modelId="{2EB97293-B4BD-45E3-B630-C393431D4470}" type="presParOf" srcId="{CA93DA1B-643C-4D27-BF4E-E05DB08A6E2A}" destId="{B7C1AE3F-AAB6-4F1B-B4BC-B10A76E51E7F}" srcOrd="1" destOrd="0" presId="urn:microsoft.com/office/officeart/2005/8/layout/hierarchy3"/>
    <dgm:cxn modelId="{66B6CF6D-2E23-4E1C-8A97-1B5F840CDAFC}" type="presParOf" srcId="{10DCBF56-CB2A-47D0-B4E5-5508AF44E749}" destId="{ED20F1A3-CB9B-4A66-BE62-F8FEA6C2DFAE}" srcOrd="1" destOrd="0" presId="urn:microsoft.com/office/officeart/2005/8/layout/hierarchy3"/>
    <dgm:cxn modelId="{9B945900-2DC6-48BF-B54C-196097A17472}" type="presParOf" srcId="{ED20F1A3-CB9B-4A66-BE62-F8FEA6C2DFAE}" destId="{1C90A54E-FE95-45F9-9694-F550372500BB}" srcOrd="0" destOrd="0" presId="urn:microsoft.com/office/officeart/2005/8/layout/hierarchy3"/>
    <dgm:cxn modelId="{409C9A03-EBF1-4B75-8354-4421D642AAC4}" type="presParOf" srcId="{ED20F1A3-CB9B-4A66-BE62-F8FEA6C2DFAE}" destId="{161ED88C-5AAD-4447-B122-583CCD54C755}" srcOrd="1" destOrd="0" presId="urn:microsoft.com/office/officeart/2005/8/layout/hierarchy3"/>
    <dgm:cxn modelId="{1AD5509C-9DFE-48B3-A13D-08FC3801BB1D}" type="presParOf" srcId="{ED20F1A3-CB9B-4A66-BE62-F8FEA6C2DFAE}" destId="{21AF7428-F98E-4DE9-B580-A761AE39A684}" srcOrd="2" destOrd="0" presId="urn:microsoft.com/office/officeart/2005/8/layout/hierarchy3"/>
    <dgm:cxn modelId="{23E5A9F2-2EA2-4B57-AA18-2FA185C1DA4E}" type="presParOf" srcId="{ED20F1A3-CB9B-4A66-BE62-F8FEA6C2DFAE}" destId="{5D8F3772-B793-4642-AB77-568485B9CC25}" srcOrd="3" destOrd="0" presId="urn:microsoft.com/office/officeart/2005/8/layout/hierarchy3"/>
    <dgm:cxn modelId="{28157AED-7CAC-4522-B2A5-19D0DCD8125E}" type="presParOf" srcId="{ED20F1A3-CB9B-4A66-BE62-F8FEA6C2DFAE}" destId="{962A53EA-5DCD-486B-B7A6-380CC6019F45}" srcOrd="4" destOrd="0" presId="urn:microsoft.com/office/officeart/2005/8/layout/hierarchy3"/>
    <dgm:cxn modelId="{7F86F09D-AA19-4562-9ABF-19C4A3A9ECD5}" type="presParOf" srcId="{ED20F1A3-CB9B-4A66-BE62-F8FEA6C2DFAE}" destId="{1D7D886D-9DE8-44E6-BA01-D685FA55F6D9}" srcOrd="5" destOrd="0" presId="urn:microsoft.com/office/officeart/2005/8/layout/hierarchy3"/>
    <dgm:cxn modelId="{520EAD3E-0195-4870-ADB0-D3B0A91D353C}" type="presParOf" srcId="{ED20F1A3-CB9B-4A66-BE62-F8FEA6C2DFAE}" destId="{973AB058-7611-41DF-B672-DB385C1CFB36}" srcOrd="6" destOrd="0" presId="urn:microsoft.com/office/officeart/2005/8/layout/hierarchy3"/>
    <dgm:cxn modelId="{ACEFEF07-C8AB-4061-AD12-5747EF33F8D3}" type="presParOf" srcId="{ED20F1A3-CB9B-4A66-BE62-F8FEA6C2DFAE}" destId="{A7A46AD9-2B4C-4D93-80F2-243B1B238CD6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1CE51EB-9E07-4E32-85EB-C99D8BCF79C8}" type="doc">
      <dgm:prSet loTypeId="urn:microsoft.com/office/officeart/2005/8/layout/process2" loCatId="process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98528CE-FEDD-42ED-BB53-C6C5516FE2C2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ctr"/>
          <a:endParaRPr lang="ru-RU" sz="2000" dirty="0"/>
        </a:p>
      </dgm:t>
    </dgm:pt>
    <dgm:pt modelId="{AD41C9E0-59E7-4C70-AD4C-59079AF5F48E}" type="parTrans" cxnId="{DFD98695-5F83-436B-AB68-035021A80A96}">
      <dgm:prSet/>
      <dgm:spPr/>
      <dgm:t>
        <a:bodyPr/>
        <a:lstStyle/>
        <a:p>
          <a:endParaRPr lang="ru-RU"/>
        </a:p>
      </dgm:t>
    </dgm:pt>
    <dgm:pt modelId="{F5878B6F-4A62-4894-8A02-CA2679E8A03A}" type="sibTrans" cxnId="{DFD98695-5F83-436B-AB68-035021A80A96}">
      <dgm:prSet/>
      <dgm:spPr/>
      <dgm:t>
        <a:bodyPr/>
        <a:lstStyle/>
        <a:p>
          <a:endParaRPr lang="ru-RU"/>
        </a:p>
      </dgm:t>
    </dgm:pt>
    <dgm:pt modelId="{C093B9CE-7632-4170-9BF6-76F2F9274504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Формировать активную позицию;</a:t>
          </a:r>
          <a:endParaRPr lang="ru-RU" sz="2000" dirty="0">
            <a:solidFill>
              <a:schemeClr val="tx1"/>
            </a:solidFill>
          </a:endParaRPr>
        </a:p>
      </dgm:t>
    </dgm:pt>
    <dgm:pt modelId="{729CAAB7-9424-49F9-AB95-B1342C8B9C9B}" type="parTrans" cxnId="{17062A75-5724-4D01-ADDD-0EE7D35EDBAA}">
      <dgm:prSet/>
      <dgm:spPr/>
      <dgm:t>
        <a:bodyPr/>
        <a:lstStyle/>
        <a:p>
          <a:endParaRPr lang="ru-RU"/>
        </a:p>
      </dgm:t>
    </dgm:pt>
    <dgm:pt modelId="{24DF4542-0EEC-48A2-9F6B-D37434BA680C}" type="sibTrans" cxnId="{17062A75-5724-4D01-ADDD-0EE7D35EDBAA}">
      <dgm:prSet/>
      <dgm:spPr/>
      <dgm:t>
        <a:bodyPr/>
        <a:lstStyle/>
        <a:p>
          <a:endParaRPr lang="ru-RU"/>
        </a:p>
      </dgm:t>
    </dgm:pt>
    <dgm:pt modelId="{1AEC03A4-DB83-4BE6-8675-AB86F7EC43A0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Формировать праздничную культуру;</a:t>
          </a:r>
          <a:endParaRPr lang="ru-RU" sz="2000" dirty="0">
            <a:solidFill>
              <a:schemeClr val="tx1"/>
            </a:solidFill>
          </a:endParaRPr>
        </a:p>
      </dgm:t>
    </dgm:pt>
    <dgm:pt modelId="{1B4489D1-95E3-4E74-9D44-D9799C5278BB}" type="parTrans" cxnId="{ABE56953-05EB-4E98-B8FD-1C4D01AC67FD}">
      <dgm:prSet/>
      <dgm:spPr/>
      <dgm:t>
        <a:bodyPr/>
        <a:lstStyle/>
        <a:p>
          <a:endParaRPr lang="ru-RU"/>
        </a:p>
      </dgm:t>
    </dgm:pt>
    <dgm:pt modelId="{6ACA6B86-0B65-4291-B91E-4FF1D087FBD4}" type="sibTrans" cxnId="{ABE56953-05EB-4E98-B8FD-1C4D01AC67FD}">
      <dgm:prSet/>
      <dgm:spPr/>
      <dgm:t>
        <a:bodyPr/>
        <a:lstStyle/>
        <a:p>
          <a:endParaRPr lang="ru-RU"/>
        </a:p>
      </dgm:t>
    </dgm:pt>
    <dgm:pt modelId="{99502E62-7493-4855-945E-28464740C441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Учить детей традициям праздника, его организации, правилам  этикета приёма и приглашения гостей;</a:t>
          </a:r>
          <a:endParaRPr lang="ru-RU" sz="2000" dirty="0">
            <a:solidFill>
              <a:schemeClr val="tx1"/>
            </a:solidFill>
          </a:endParaRPr>
        </a:p>
      </dgm:t>
    </dgm:pt>
    <dgm:pt modelId="{1A73D842-B3A5-4163-9330-B8A75F239859}" type="parTrans" cxnId="{F26FDE5E-DC0E-402A-AFAF-F4E508B9EBE7}">
      <dgm:prSet/>
      <dgm:spPr/>
      <dgm:t>
        <a:bodyPr/>
        <a:lstStyle/>
        <a:p>
          <a:endParaRPr lang="ru-RU"/>
        </a:p>
      </dgm:t>
    </dgm:pt>
    <dgm:pt modelId="{84DFF738-953D-459B-B0E4-FCBCC5F088E3}" type="sibTrans" cxnId="{F26FDE5E-DC0E-402A-AFAF-F4E508B9EBE7}">
      <dgm:prSet/>
      <dgm:spPr/>
      <dgm:t>
        <a:bodyPr/>
        <a:lstStyle/>
        <a:p>
          <a:endParaRPr lang="ru-RU"/>
        </a:p>
      </dgm:t>
    </dgm:pt>
    <dgm:pt modelId="{AD50F42D-2F4A-435F-A636-6EC3CAA61FA0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Обеспечивать социализацию </a:t>
          </a:r>
          <a:r>
            <a:rPr lang="ru-RU" sz="2000" dirty="0" smtClean="0">
              <a:solidFill>
                <a:schemeClr val="tx1"/>
              </a:solidFill>
            </a:rPr>
            <a:t>детей;</a:t>
          </a:r>
          <a:endParaRPr lang="ru-RU" sz="2000" dirty="0">
            <a:solidFill>
              <a:schemeClr val="tx1"/>
            </a:solidFill>
          </a:endParaRPr>
        </a:p>
      </dgm:t>
    </dgm:pt>
    <dgm:pt modelId="{DDF091A6-E5E3-45C9-9263-640E5BBF1839}" type="parTrans" cxnId="{DC297DF8-043B-4C01-A5F8-FBFC32AB2045}">
      <dgm:prSet/>
      <dgm:spPr/>
      <dgm:t>
        <a:bodyPr/>
        <a:lstStyle/>
        <a:p>
          <a:endParaRPr lang="ru-RU"/>
        </a:p>
      </dgm:t>
    </dgm:pt>
    <dgm:pt modelId="{53F7CDDD-62F6-45BD-AE1C-95F38818968C}" type="sibTrans" cxnId="{DC297DF8-043B-4C01-A5F8-FBFC32AB2045}">
      <dgm:prSet/>
      <dgm:spPr/>
      <dgm:t>
        <a:bodyPr/>
        <a:lstStyle/>
        <a:p>
          <a:endParaRPr lang="ru-RU"/>
        </a:p>
      </dgm:t>
    </dgm:pt>
    <dgm:pt modelId="{42EEB775-D2AE-4A73-80A7-BC3D41B9ED04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Формировать моральные и нравственные качества;</a:t>
          </a:r>
          <a:endParaRPr lang="ru-RU" sz="2000" dirty="0">
            <a:solidFill>
              <a:schemeClr val="tx1"/>
            </a:solidFill>
          </a:endParaRPr>
        </a:p>
      </dgm:t>
    </dgm:pt>
    <dgm:pt modelId="{93F58006-50B0-4B97-80C8-A664AA7D8901}" type="parTrans" cxnId="{BD728495-21B1-4BF5-84DC-AAB6D3FF72EE}">
      <dgm:prSet/>
      <dgm:spPr/>
      <dgm:t>
        <a:bodyPr/>
        <a:lstStyle/>
        <a:p>
          <a:endParaRPr lang="ru-RU"/>
        </a:p>
      </dgm:t>
    </dgm:pt>
    <dgm:pt modelId="{EA5E0FA0-C3FF-4C17-B16B-A8CD13C55E73}" type="sibTrans" cxnId="{BD728495-21B1-4BF5-84DC-AAB6D3FF72EE}">
      <dgm:prSet/>
      <dgm:spPr/>
      <dgm:t>
        <a:bodyPr/>
        <a:lstStyle/>
        <a:p>
          <a:endParaRPr lang="ru-RU"/>
        </a:p>
      </dgm:t>
    </dgm:pt>
    <dgm:pt modelId="{8503D846-1AF9-4B6C-8891-2CE6221213CC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Приобщать к человеческой культуре и сохранению традиций и обычаев народа.</a:t>
          </a:r>
          <a:endParaRPr lang="ru-RU" sz="2000" dirty="0">
            <a:solidFill>
              <a:schemeClr val="tx1"/>
            </a:solidFill>
          </a:endParaRPr>
        </a:p>
      </dgm:t>
    </dgm:pt>
    <dgm:pt modelId="{74F17CA5-7D29-427C-82E5-D484733F2A31}" type="parTrans" cxnId="{F561F5CB-BEBD-472F-BB63-0B6568100148}">
      <dgm:prSet/>
      <dgm:spPr/>
      <dgm:t>
        <a:bodyPr/>
        <a:lstStyle/>
        <a:p>
          <a:endParaRPr lang="ru-RU"/>
        </a:p>
      </dgm:t>
    </dgm:pt>
    <dgm:pt modelId="{03E2DA5A-0079-428F-991A-A63720996C68}" type="sibTrans" cxnId="{F561F5CB-BEBD-472F-BB63-0B6568100148}">
      <dgm:prSet/>
      <dgm:spPr/>
      <dgm:t>
        <a:bodyPr/>
        <a:lstStyle/>
        <a:p>
          <a:endParaRPr lang="ru-RU"/>
        </a:p>
      </dgm:t>
    </dgm:pt>
    <dgm:pt modelId="{E09BCF7B-FA4B-40B0-81DA-E4E74F5EE4BD}">
      <dgm:prSet phldrT="[Текст]" custT="1"/>
      <dgm:spPr>
        <a:solidFill>
          <a:srgbClr val="D2FAFE">
            <a:alpha val="89804"/>
          </a:srgbClr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Создавать радостное настроение;</a:t>
          </a:r>
          <a:endParaRPr lang="ru-RU" sz="2000" dirty="0">
            <a:solidFill>
              <a:schemeClr val="tx1"/>
            </a:solidFill>
          </a:endParaRPr>
        </a:p>
      </dgm:t>
    </dgm:pt>
    <dgm:pt modelId="{9A74F690-1756-42F8-B74A-27022AB8D3B3}" type="sibTrans" cxnId="{B33256C4-88EE-42A0-A6DB-C41429277CD7}">
      <dgm:prSet/>
      <dgm:spPr/>
      <dgm:t>
        <a:bodyPr/>
        <a:lstStyle/>
        <a:p>
          <a:endParaRPr lang="ru-RU"/>
        </a:p>
      </dgm:t>
    </dgm:pt>
    <dgm:pt modelId="{1428FBCD-5F5F-467D-B3D3-E7BFED05BC0E}" type="parTrans" cxnId="{B33256C4-88EE-42A0-A6DB-C41429277CD7}">
      <dgm:prSet/>
      <dgm:spPr/>
      <dgm:t>
        <a:bodyPr/>
        <a:lstStyle/>
        <a:p>
          <a:endParaRPr lang="ru-RU"/>
        </a:p>
      </dgm:t>
    </dgm:pt>
    <dgm:pt modelId="{4A3AC4DA-805C-40B4-A57E-36B4EF421AAE}" type="pres">
      <dgm:prSet presAssocID="{F1CE51EB-9E07-4E32-85EB-C99D8BCF79C8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462030-687E-40D2-B27E-1744F4994341}" type="pres">
      <dgm:prSet presAssocID="{898528CE-FEDD-42ED-BB53-C6C5516FE2C2}" presName="node" presStyleLbl="node1" presStyleIdx="0" presStyleCnt="1" custScaleX="90909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728495-21B1-4BF5-84DC-AAB6D3FF72EE}" srcId="{898528CE-FEDD-42ED-BB53-C6C5516FE2C2}" destId="{42EEB775-D2AE-4A73-80A7-BC3D41B9ED04}" srcOrd="5" destOrd="0" parTransId="{93F58006-50B0-4B97-80C8-A664AA7D8901}" sibTransId="{EA5E0FA0-C3FF-4C17-B16B-A8CD13C55E73}"/>
    <dgm:cxn modelId="{4FD2E930-BB20-4CAB-A370-76BE1004048A}" type="presOf" srcId="{898528CE-FEDD-42ED-BB53-C6C5516FE2C2}" destId="{CB462030-687E-40D2-B27E-1744F4994341}" srcOrd="0" destOrd="0" presId="urn:microsoft.com/office/officeart/2005/8/layout/process2"/>
    <dgm:cxn modelId="{DC297DF8-043B-4C01-A5F8-FBFC32AB2045}" srcId="{898528CE-FEDD-42ED-BB53-C6C5516FE2C2}" destId="{AD50F42D-2F4A-435F-A636-6EC3CAA61FA0}" srcOrd="3" destOrd="0" parTransId="{DDF091A6-E5E3-45C9-9263-640E5BBF1839}" sibTransId="{53F7CDDD-62F6-45BD-AE1C-95F38818968C}"/>
    <dgm:cxn modelId="{A13FC362-DD08-454E-8EA0-DA3599040E6E}" type="presOf" srcId="{F1CE51EB-9E07-4E32-85EB-C99D8BCF79C8}" destId="{4A3AC4DA-805C-40B4-A57E-36B4EF421AAE}" srcOrd="0" destOrd="0" presId="urn:microsoft.com/office/officeart/2005/8/layout/process2"/>
    <dgm:cxn modelId="{ABE56953-05EB-4E98-B8FD-1C4D01AC67FD}" srcId="{898528CE-FEDD-42ED-BB53-C6C5516FE2C2}" destId="{1AEC03A4-DB83-4BE6-8675-AB86F7EC43A0}" srcOrd="1" destOrd="0" parTransId="{1B4489D1-95E3-4E74-9D44-D9799C5278BB}" sibTransId="{6ACA6B86-0B65-4291-B91E-4FF1D087FBD4}"/>
    <dgm:cxn modelId="{8ED0B098-5021-40DB-A6CA-43EFC77EAFB8}" type="presOf" srcId="{E09BCF7B-FA4B-40B0-81DA-E4E74F5EE4BD}" destId="{CB462030-687E-40D2-B27E-1744F4994341}" srcOrd="0" destOrd="1" presId="urn:microsoft.com/office/officeart/2005/8/layout/process2"/>
    <dgm:cxn modelId="{F561F5CB-BEBD-472F-BB63-0B6568100148}" srcId="{898528CE-FEDD-42ED-BB53-C6C5516FE2C2}" destId="{8503D846-1AF9-4B6C-8891-2CE6221213CC}" srcOrd="6" destOrd="0" parTransId="{74F17CA5-7D29-427C-82E5-D484733F2A31}" sibTransId="{03E2DA5A-0079-428F-991A-A63720996C68}"/>
    <dgm:cxn modelId="{552B8CE3-3AE8-4912-BAF7-1EAD6E52CD90}" type="presOf" srcId="{AD50F42D-2F4A-435F-A636-6EC3CAA61FA0}" destId="{CB462030-687E-40D2-B27E-1744F4994341}" srcOrd="0" destOrd="4" presId="urn:microsoft.com/office/officeart/2005/8/layout/process2"/>
    <dgm:cxn modelId="{8FAB75F8-5E9B-4D92-8978-FF9E786430F9}" type="presOf" srcId="{99502E62-7493-4855-945E-28464740C441}" destId="{CB462030-687E-40D2-B27E-1744F4994341}" srcOrd="0" destOrd="3" presId="urn:microsoft.com/office/officeart/2005/8/layout/process2"/>
    <dgm:cxn modelId="{B33256C4-88EE-42A0-A6DB-C41429277CD7}" srcId="{898528CE-FEDD-42ED-BB53-C6C5516FE2C2}" destId="{E09BCF7B-FA4B-40B0-81DA-E4E74F5EE4BD}" srcOrd="0" destOrd="0" parTransId="{1428FBCD-5F5F-467D-B3D3-E7BFED05BC0E}" sibTransId="{9A74F690-1756-42F8-B74A-27022AB8D3B3}"/>
    <dgm:cxn modelId="{F26FDE5E-DC0E-402A-AFAF-F4E508B9EBE7}" srcId="{898528CE-FEDD-42ED-BB53-C6C5516FE2C2}" destId="{99502E62-7493-4855-945E-28464740C441}" srcOrd="2" destOrd="0" parTransId="{1A73D842-B3A5-4163-9330-B8A75F239859}" sibTransId="{84DFF738-953D-459B-B0E4-FCBCC5F088E3}"/>
    <dgm:cxn modelId="{13F884BE-6C59-4489-8622-9EA440E4DB8E}" type="presOf" srcId="{1AEC03A4-DB83-4BE6-8675-AB86F7EC43A0}" destId="{CB462030-687E-40D2-B27E-1744F4994341}" srcOrd="0" destOrd="2" presId="urn:microsoft.com/office/officeart/2005/8/layout/process2"/>
    <dgm:cxn modelId="{D66DDEBA-D308-44A7-9AF1-662B4ACB91C1}" type="presOf" srcId="{C093B9CE-7632-4170-9BF6-76F2F9274504}" destId="{CB462030-687E-40D2-B27E-1744F4994341}" srcOrd="0" destOrd="5" presId="urn:microsoft.com/office/officeart/2005/8/layout/process2"/>
    <dgm:cxn modelId="{17062A75-5724-4D01-ADDD-0EE7D35EDBAA}" srcId="{898528CE-FEDD-42ED-BB53-C6C5516FE2C2}" destId="{C093B9CE-7632-4170-9BF6-76F2F9274504}" srcOrd="4" destOrd="0" parTransId="{729CAAB7-9424-49F9-AB95-B1342C8B9C9B}" sibTransId="{24DF4542-0EEC-48A2-9F6B-D37434BA680C}"/>
    <dgm:cxn modelId="{DFD98695-5F83-436B-AB68-035021A80A96}" srcId="{F1CE51EB-9E07-4E32-85EB-C99D8BCF79C8}" destId="{898528CE-FEDD-42ED-BB53-C6C5516FE2C2}" srcOrd="0" destOrd="0" parTransId="{AD41C9E0-59E7-4C70-AD4C-59079AF5F48E}" sibTransId="{F5878B6F-4A62-4894-8A02-CA2679E8A03A}"/>
    <dgm:cxn modelId="{7CBD58A4-715E-41E7-914B-34E6F89CD044}" type="presOf" srcId="{42EEB775-D2AE-4A73-80A7-BC3D41B9ED04}" destId="{CB462030-687E-40D2-B27E-1744F4994341}" srcOrd="0" destOrd="6" presId="urn:microsoft.com/office/officeart/2005/8/layout/process2"/>
    <dgm:cxn modelId="{10B9A03B-83D9-4317-B077-3936355225CD}" type="presOf" srcId="{8503D846-1AF9-4B6C-8891-2CE6221213CC}" destId="{CB462030-687E-40D2-B27E-1744F4994341}" srcOrd="0" destOrd="7" presId="urn:microsoft.com/office/officeart/2005/8/layout/process2"/>
    <dgm:cxn modelId="{44C39584-C4D6-478E-8DE4-E8380C140D75}" type="presParOf" srcId="{4A3AC4DA-805C-40B4-A57E-36B4EF421AAE}" destId="{CB462030-687E-40D2-B27E-1744F4994341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041D5B-FE97-491F-AE3E-79DEB32B8A45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480E4B-5557-4C44-82EE-73B05660FC7E}">
      <dgm:prSet phldrT="[Текст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ПРИНЦИПЫ ОРГАНИЗАЦИИ ПРАЗДНИКОВ</a:t>
          </a:r>
          <a:endParaRPr lang="ru-RU" sz="2000" dirty="0">
            <a:solidFill>
              <a:schemeClr val="tx1"/>
            </a:solidFill>
          </a:endParaRPr>
        </a:p>
      </dgm:t>
    </dgm:pt>
    <dgm:pt modelId="{9E67E1DB-7D90-459B-8B67-A5C005F0ABCD}" type="parTrans" cxnId="{BEF2F4DC-7AA8-4B34-A7E4-7E80ADF580E4}">
      <dgm:prSet/>
      <dgm:spPr/>
      <dgm:t>
        <a:bodyPr/>
        <a:lstStyle/>
        <a:p>
          <a:endParaRPr lang="ru-RU"/>
        </a:p>
      </dgm:t>
    </dgm:pt>
    <dgm:pt modelId="{D7442D67-19CC-4C4A-81C0-C3FC9EEC0B9B}" type="sibTrans" cxnId="{BEF2F4DC-7AA8-4B34-A7E4-7E80ADF580E4}">
      <dgm:prSet/>
      <dgm:spPr/>
      <dgm:t>
        <a:bodyPr/>
        <a:lstStyle/>
        <a:p>
          <a:endParaRPr lang="ru-RU"/>
        </a:p>
      </dgm:t>
    </dgm:pt>
    <dgm:pt modelId="{02CE2431-3381-42A1-A073-7C333A334A50}">
      <dgm:prSet phldrT="[Текст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Душевное возвышение и просветление</a:t>
          </a:r>
          <a:endParaRPr lang="ru-RU" sz="1800" dirty="0">
            <a:solidFill>
              <a:schemeClr val="tx1"/>
            </a:solidFill>
          </a:endParaRPr>
        </a:p>
      </dgm:t>
    </dgm:pt>
    <dgm:pt modelId="{292AC29A-B327-4EDE-B12D-B5C5D9F66841}" type="parTrans" cxnId="{9A85269D-2CA1-4EF1-87F3-F64600A8ABF9}">
      <dgm:prSet/>
      <dgm:spPr/>
      <dgm:t>
        <a:bodyPr/>
        <a:lstStyle/>
        <a:p>
          <a:endParaRPr lang="ru-RU"/>
        </a:p>
      </dgm:t>
    </dgm:pt>
    <dgm:pt modelId="{7D0CB714-613E-4C94-A634-E2222E8D284E}" type="sibTrans" cxnId="{9A85269D-2CA1-4EF1-87F3-F64600A8ABF9}">
      <dgm:prSet/>
      <dgm:spPr/>
      <dgm:t>
        <a:bodyPr/>
        <a:lstStyle/>
        <a:p>
          <a:endParaRPr lang="ru-RU"/>
        </a:p>
      </dgm:t>
    </dgm:pt>
    <dgm:pt modelId="{3EF7E2AE-1060-4935-A420-6740E311ECCB}">
      <dgm:prSet phldrT="[Текст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Раскрытие их творческих сил</a:t>
          </a:r>
          <a:endParaRPr lang="ru-RU" sz="1800" dirty="0">
            <a:solidFill>
              <a:schemeClr val="tx1"/>
            </a:solidFill>
          </a:endParaRPr>
        </a:p>
      </dgm:t>
    </dgm:pt>
    <dgm:pt modelId="{E2622D88-0F80-4461-8E83-40734351012D}" type="parTrans" cxnId="{67196EC9-14C9-4391-A38E-E957D1F3D2D9}">
      <dgm:prSet/>
      <dgm:spPr/>
      <dgm:t>
        <a:bodyPr/>
        <a:lstStyle/>
        <a:p>
          <a:endParaRPr lang="ru-RU"/>
        </a:p>
      </dgm:t>
    </dgm:pt>
    <dgm:pt modelId="{98A40A3F-0896-4D0D-8C45-E3FA34A1B24A}" type="sibTrans" cxnId="{67196EC9-14C9-4391-A38E-E957D1F3D2D9}">
      <dgm:prSet/>
      <dgm:spPr/>
      <dgm:t>
        <a:bodyPr/>
        <a:lstStyle/>
        <a:p>
          <a:endParaRPr lang="ru-RU"/>
        </a:p>
      </dgm:t>
    </dgm:pt>
    <dgm:pt modelId="{37C24C67-AB85-44A4-BA50-3DD9AA5DD505}">
      <dgm:prSet phldrT="[Текст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Выражение коллективного строя жизни</a:t>
          </a:r>
          <a:endParaRPr lang="ru-RU" sz="1800" dirty="0">
            <a:solidFill>
              <a:schemeClr val="tx1"/>
            </a:solidFill>
          </a:endParaRPr>
        </a:p>
      </dgm:t>
    </dgm:pt>
    <dgm:pt modelId="{40892D7D-D7AB-41D2-8B5B-06B51FB9A962}" type="parTrans" cxnId="{D256FF05-1F48-494D-8A62-FD2EF0B3FD13}">
      <dgm:prSet/>
      <dgm:spPr/>
      <dgm:t>
        <a:bodyPr/>
        <a:lstStyle/>
        <a:p>
          <a:endParaRPr lang="ru-RU"/>
        </a:p>
      </dgm:t>
    </dgm:pt>
    <dgm:pt modelId="{85620C59-44C3-4FD2-8C5E-671562106DCA}" type="sibTrans" cxnId="{D256FF05-1F48-494D-8A62-FD2EF0B3FD13}">
      <dgm:prSet/>
      <dgm:spPr/>
      <dgm:t>
        <a:bodyPr/>
        <a:lstStyle/>
        <a:p>
          <a:endParaRPr lang="ru-RU"/>
        </a:p>
      </dgm:t>
    </dgm:pt>
    <dgm:pt modelId="{061703B9-825F-4FA7-AC86-185DF4E15CE5}">
      <dgm:prSet phldrT="[Текст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Единение людей</a:t>
          </a:r>
          <a:endParaRPr lang="ru-RU" sz="1800" dirty="0">
            <a:solidFill>
              <a:schemeClr val="tx1"/>
            </a:solidFill>
          </a:endParaRPr>
        </a:p>
      </dgm:t>
    </dgm:pt>
    <dgm:pt modelId="{688B3FFF-2195-4309-8CF3-869DE64DDE12}" type="parTrans" cxnId="{809CAEC2-9FEE-46DD-ACF4-2E4745922D7F}">
      <dgm:prSet/>
      <dgm:spPr/>
      <dgm:t>
        <a:bodyPr/>
        <a:lstStyle/>
        <a:p>
          <a:endParaRPr lang="ru-RU"/>
        </a:p>
      </dgm:t>
    </dgm:pt>
    <dgm:pt modelId="{E4FFB0D5-98C0-49D9-8821-2F4DC1E8A065}" type="sibTrans" cxnId="{809CAEC2-9FEE-46DD-ACF4-2E4745922D7F}">
      <dgm:prSet/>
      <dgm:spPr/>
      <dgm:t>
        <a:bodyPr/>
        <a:lstStyle/>
        <a:p>
          <a:endParaRPr lang="ru-RU"/>
        </a:p>
      </dgm:t>
    </dgm:pt>
    <dgm:pt modelId="{A3867273-E5F6-437D-AE86-EF109D95F021}">
      <dgm:prSet phldrT="[Текст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Состояние общей гармонии</a:t>
          </a:r>
          <a:endParaRPr lang="ru-RU" sz="1800" dirty="0">
            <a:solidFill>
              <a:schemeClr val="tx1"/>
            </a:solidFill>
          </a:endParaRPr>
        </a:p>
      </dgm:t>
    </dgm:pt>
    <dgm:pt modelId="{369C0E6C-3289-4977-B466-7A65B7B7FA2E}" type="parTrans" cxnId="{55CC513F-7ED6-479C-B4A5-C2BB43A00188}">
      <dgm:prSet/>
      <dgm:spPr/>
      <dgm:t>
        <a:bodyPr/>
        <a:lstStyle/>
        <a:p>
          <a:endParaRPr lang="ru-RU"/>
        </a:p>
      </dgm:t>
    </dgm:pt>
    <dgm:pt modelId="{E48518EB-5537-4C88-8F00-7265394E2102}" type="sibTrans" cxnId="{55CC513F-7ED6-479C-B4A5-C2BB43A00188}">
      <dgm:prSet/>
      <dgm:spPr/>
      <dgm:t>
        <a:bodyPr/>
        <a:lstStyle/>
        <a:p>
          <a:endParaRPr lang="ru-RU"/>
        </a:p>
      </dgm:t>
    </dgm:pt>
    <dgm:pt modelId="{3654347B-72DA-4A78-9620-759446CB24B1}" type="pres">
      <dgm:prSet presAssocID="{96041D5B-FE97-491F-AE3E-79DEB32B8A4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30D7A70-6C15-4A07-9EFA-88150712C27D}" type="pres">
      <dgm:prSet presAssocID="{BC480E4B-5557-4C44-82EE-73B05660FC7E}" presName="vertOne" presStyleCnt="0"/>
      <dgm:spPr/>
    </dgm:pt>
    <dgm:pt modelId="{6CA573A3-DD1A-4774-94A8-92F6382B4C1A}" type="pres">
      <dgm:prSet presAssocID="{BC480E4B-5557-4C44-82EE-73B05660FC7E}" presName="txOne" presStyleLbl="node0" presStyleIdx="0" presStyleCnt="1" custScaleX="98773" custScaleY="18262" custLinFactY="-26551" custLinFactNeighborX="-2217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6B9618-7BFC-44F4-9443-787AC0052B95}" type="pres">
      <dgm:prSet presAssocID="{BC480E4B-5557-4C44-82EE-73B05660FC7E}" presName="parTransOne" presStyleCnt="0"/>
      <dgm:spPr/>
    </dgm:pt>
    <dgm:pt modelId="{DD502094-A25B-467D-BD11-3F352DC02026}" type="pres">
      <dgm:prSet presAssocID="{BC480E4B-5557-4C44-82EE-73B05660FC7E}" presName="horzOne" presStyleCnt="0"/>
      <dgm:spPr/>
    </dgm:pt>
    <dgm:pt modelId="{11F0F5F6-DF0A-407C-A6F6-7A98BB1F9746}" type="pres">
      <dgm:prSet presAssocID="{02CE2431-3381-42A1-A073-7C333A334A50}" presName="vertTwo" presStyleCnt="0"/>
      <dgm:spPr/>
    </dgm:pt>
    <dgm:pt modelId="{94CD6D2D-E5CE-4644-8EC8-8A87C5C2C8CF}" type="pres">
      <dgm:prSet presAssocID="{02CE2431-3381-42A1-A073-7C333A334A50}" presName="txTwo" presStyleLbl="node2" presStyleIdx="0" presStyleCnt="2" custScaleY="14173" custLinFactY="-10864" custLinFactNeighborX="-13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32DFEA-F48B-437B-90C1-97200B6541D5}" type="pres">
      <dgm:prSet presAssocID="{02CE2431-3381-42A1-A073-7C333A334A50}" presName="parTransTwo" presStyleCnt="0"/>
      <dgm:spPr/>
    </dgm:pt>
    <dgm:pt modelId="{F4138A69-003C-435D-8F63-C467AF4C0E82}" type="pres">
      <dgm:prSet presAssocID="{02CE2431-3381-42A1-A073-7C333A334A50}" presName="horzTwo" presStyleCnt="0"/>
      <dgm:spPr/>
    </dgm:pt>
    <dgm:pt modelId="{EE92BC50-07EF-45B3-91C7-ABF723306687}" type="pres">
      <dgm:prSet presAssocID="{3EF7E2AE-1060-4935-A420-6740E311ECCB}" presName="vertThree" presStyleCnt="0"/>
      <dgm:spPr/>
    </dgm:pt>
    <dgm:pt modelId="{A56981A5-82E6-4735-ACD9-A114F5FCBC99}" type="pres">
      <dgm:prSet presAssocID="{3EF7E2AE-1060-4935-A420-6740E311ECCB}" presName="txThree" presStyleLbl="node3" presStyleIdx="0" presStyleCnt="3" custScaleY="26574" custLinFactNeighborX="-275" custLinFactNeighborY="-258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DD1EC6-801A-4443-96C4-769FEF48DE9B}" type="pres">
      <dgm:prSet presAssocID="{3EF7E2AE-1060-4935-A420-6740E311ECCB}" presName="horzThree" presStyleCnt="0"/>
      <dgm:spPr/>
    </dgm:pt>
    <dgm:pt modelId="{0AF57867-8930-4C86-8A57-77F30EB7526C}" type="pres">
      <dgm:prSet presAssocID="{98A40A3F-0896-4D0D-8C45-E3FA34A1B24A}" presName="sibSpaceThree" presStyleCnt="0"/>
      <dgm:spPr/>
    </dgm:pt>
    <dgm:pt modelId="{C4223128-BC48-44CC-9EEB-7E583BF3BDCD}" type="pres">
      <dgm:prSet presAssocID="{37C24C67-AB85-44A4-BA50-3DD9AA5DD505}" presName="vertThree" presStyleCnt="0"/>
      <dgm:spPr/>
    </dgm:pt>
    <dgm:pt modelId="{E4454DAE-6B94-4E57-80D6-D82622C89CB9}" type="pres">
      <dgm:prSet presAssocID="{37C24C67-AB85-44A4-BA50-3DD9AA5DD505}" presName="txThree" presStyleLbl="node3" presStyleIdx="1" presStyleCnt="3" custScaleY="26581" custLinFactNeighborX="-902" custLinFactNeighborY="-258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B58951-345E-4BD1-804E-C6929A31305D}" type="pres">
      <dgm:prSet presAssocID="{37C24C67-AB85-44A4-BA50-3DD9AA5DD505}" presName="horzThree" presStyleCnt="0"/>
      <dgm:spPr/>
    </dgm:pt>
    <dgm:pt modelId="{5F12DCC1-2560-404F-90D5-1166E75A0780}" type="pres">
      <dgm:prSet presAssocID="{7D0CB714-613E-4C94-A634-E2222E8D284E}" presName="sibSpaceTwo" presStyleCnt="0"/>
      <dgm:spPr/>
    </dgm:pt>
    <dgm:pt modelId="{FEDC0593-3FCF-41CC-9DB1-BF378091CD71}" type="pres">
      <dgm:prSet presAssocID="{061703B9-825F-4FA7-AC86-185DF4E15CE5}" presName="vertTwo" presStyleCnt="0"/>
      <dgm:spPr/>
    </dgm:pt>
    <dgm:pt modelId="{4B8A335E-39E2-44B3-AE5B-3D97ED1BE76A}" type="pres">
      <dgm:prSet presAssocID="{061703B9-825F-4FA7-AC86-185DF4E15CE5}" presName="txTwo" presStyleLbl="node2" presStyleIdx="1" presStyleCnt="2" custScaleY="14173" custLinFactY="-10864" custLinFactNeighborX="-572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8456FE-C429-43D8-AC1D-64E5AADBC6A3}" type="pres">
      <dgm:prSet presAssocID="{061703B9-825F-4FA7-AC86-185DF4E15CE5}" presName="parTransTwo" presStyleCnt="0"/>
      <dgm:spPr/>
    </dgm:pt>
    <dgm:pt modelId="{09526042-AEC8-4733-9AB7-41A690FFE58D}" type="pres">
      <dgm:prSet presAssocID="{061703B9-825F-4FA7-AC86-185DF4E15CE5}" presName="horzTwo" presStyleCnt="0"/>
      <dgm:spPr/>
    </dgm:pt>
    <dgm:pt modelId="{D57E00A7-965D-4E6A-BF45-A62B7A37A1C2}" type="pres">
      <dgm:prSet presAssocID="{A3867273-E5F6-437D-AE86-EF109D95F021}" presName="vertThree" presStyleCnt="0"/>
      <dgm:spPr/>
    </dgm:pt>
    <dgm:pt modelId="{C1449BF5-EEB9-41A7-B78E-6643CE0D78DF}" type="pres">
      <dgm:prSet presAssocID="{A3867273-E5F6-437D-AE86-EF109D95F021}" presName="txThree" presStyleLbl="node3" presStyleIdx="2" presStyleCnt="3" custScaleY="26575" custLinFactNeighborX="-5729" custLinFactNeighborY="-258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A91AB7-D5E2-4225-94A9-7C42BDDEA026}" type="pres">
      <dgm:prSet presAssocID="{A3867273-E5F6-437D-AE86-EF109D95F021}" presName="horzThree" presStyleCnt="0"/>
      <dgm:spPr/>
    </dgm:pt>
  </dgm:ptLst>
  <dgm:cxnLst>
    <dgm:cxn modelId="{809CAEC2-9FEE-46DD-ACF4-2E4745922D7F}" srcId="{BC480E4B-5557-4C44-82EE-73B05660FC7E}" destId="{061703B9-825F-4FA7-AC86-185DF4E15CE5}" srcOrd="1" destOrd="0" parTransId="{688B3FFF-2195-4309-8CF3-869DE64DDE12}" sibTransId="{E4FFB0D5-98C0-49D9-8821-2F4DC1E8A065}"/>
    <dgm:cxn modelId="{D256FF05-1F48-494D-8A62-FD2EF0B3FD13}" srcId="{02CE2431-3381-42A1-A073-7C333A334A50}" destId="{37C24C67-AB85-44A4-BA50-3DD9AA5DD505}" srcOrd="1" destOrd="0" parTransId="{40892D7D-D7AB-41D2-8B5B-06B51FB9A962}" sibTransId="{85620C59-44C3-4FD2-8C5E-671562106DCA}"/>
    <dgm:cxn modelId="{6BFD7DEA-5053-4207-A7E5-1FABA67D56B6}" type="presOf" srcId="{37C24C67-AB85-44A4-BA50-3DD9AA5DD505}" destId="{E4454DAE-6B94-4E57-80D6-D82622C89CB9}" srcOrd="0" destOrd="0" presId="urn:microsoft.com/office/officeart/2005/8/layout/hierarchy4"/>
    <dgm:cxn modelId="{D4E3994B-667B-4FB7-A08A-173117E52E77}" type="presOf" srcId="{BC480E4B-5557-4C44-82EE-73B05660FC7E}" destId="{6CA573A3-DD1A-4774-94A8-92F6382B4C1A}" srcOrd="0" destOrd="0" presId="urn:microsoft.com/office/officeart/2005/8/layout/hierarchy4"/>
    <dgm:cxn modelId="{DDEC8652-195B-460D-8EC1-3C32B8C9DAB2}" type="presOf" srcId="{96041D5B-FE97-491F-AE3E-79DEB32B8A45}" destId="{3654347B-72DA-4A78-9620-759446CB24B1}" srcOrd="0" destOrd="0" presId="urn:microsoft.com/office/officeart/2005/8/layout/hierarchy4"/>
    <dgm:cxn modelId="{9A85269D-2CA1-4EF1-87F3-F64600A8ABF9}" srcId="{BC480E4B-5557-4C44-82EE-73B05660FC7E}" destId="{02CE2431-3381-42A1-A073-7C333A334A50}" srcOrd="0" destOrd="0" parTransId="{292AC29A-B327-4EDE-B12D-B5C5D9F66841}" sibTransId="{7D0CB714-613E-4C94-A634-E2222E8D284E}"/>
    <dgm:cxn modelId="{67196EC9-14C9-4391-A38E-E957D1F3D2D9}" srcId="{02CE2431-3381-42A1-A073-7C333A334A50}" destId="{3EF7E2AE-1060-4935-A420-6740E311ECCB}" srcOrd="0" destOrd="0" parTransId="{E2622D88-0F80-4461-8E83-40734351012D}" sibTransId="{98A40A3F-0896-4D0D-8C45-E3FA34A1B24A}"/>
    <dgm:cxn modelId="{395F4DB1-D6D3-491B-8150-9303BE1E1578}" type="presOf" srcId="{02CE2431-3381-42A1-A073-7C333A334A50}" destId="{94CD6D2D-E5CE-4644-8EC8-8A87C5C2C8CF}" srcOrd="0" destOrd="0" presId="urn:microsoft.com/office/officeart/2005/8/layout/hierarchy4"/>
    <dgm:cxn modelId="{2FE6BB7A-48E1-4D5E-8532-3DD103D2EDEF}" type="presOf" srcId="{3EF7E2AE-1060-4935-A420-6740E311ECCB}" destId="{A56981A5-82E6-4735-ACD9-A114F5FCBC99}" srcOrd="0" destOrd="0" presId="urn:microsoft.com/office/officeart/2005/8/layout/hierarchy4"/>
    <dgm:cxn modelId="{55CC513F-7ED6-479C-B4A5-C2BB43A00188}" srcId="{061703B9-825F-4FA7-AC86-185DF4E15CE5}" destId="{A3867273-E5F6-437D-AE86-EF109D95F021}" srcOrd="0" destOrd="0" parTransId="{369C0E6C-3289-4977-B466-7A65B7B7FA2E}" sibTransId="{E48518EB-5537-4C88-8F00-7265394E2102}"/>
    <dgm:cxn modelId="{BEF2F4DC-7AA8-4B34-A7E4-7E80ADF580E4}" srcId="{96041D5B-FE97-491F-AE3E-79DEB32B8A45}" destId="{BC480E4B-5557-4C44-82EE-73B05660FC7E}" srcOrd="0" destOrd="0" parTransId="{9E67E1DB-7D90-459B-8B67-A5C005F0ABCD}" sibTransId="{D7442D67-19CC-4C4A-81C0-C3FC9EEC0B9B}"/>
    <dgm:cxn modelId="{3D27B5B0-AC14-4ADA-A64F-1E1257E3BDD0}" type="presOf" srcId="{A3867273-E5F6-437D-AE86-EF109D95F021}" destId="{C1449BF5-EEB9-41A7-B78E-6643CE0D78DF}" srcOrd="0" destOrd="0" presId="urn:microsoft.com/office/officeart/2005/8/layout/hierarchy4"/>
    <dgm:cxn modelId="{C52D85C7-EA79-40F1-9241-08983A40B0CB}" type="presOf" srcId="{061703B9-825F-4FA7-AC86-185DF4E15CE5}" destId="{4B8A335E-39E2-44B3-AE5B-3D97ED1BE76A}" srcOrd="0" destOrd="0" presId="urn:microsoft.com/office/officeart/2005/8/layout/hierarchy4"/>
    <dgm:cxn modelId="{068D8B93-3F60-44AF-B00A-92136D61A44B}" type="presParOf" srcId="{3654347B-72DA-4A78-9620-759446CB24B1}" destId="{730D7A70-6C15-4A07-9EFA-88150712C27D}" srcOrd="0" destOrd="0" presId="urn:microsoft.com/office/officeart/2005/8/layout/hierarchy4"/>
    <dgm:cxn modelId="{B1345A3A-65E5-44B4-AD96-65B4EDA253FE}" type="presParOf" srcId="{730D7A70-6C15-4A07-9EFA-88150712C27D}" destId="{6CA573A3-DD1A-4774-94A8-92F6382B4C1A}" srcOrd="0" destOrd="0" presId="urn:microsoft.com/office/officeart/2005/8/layout/hierarchy4"/>
    <dgm:cxn modelId="{9C268E19-1766-44F2-AFAD-CB3EA25D630D}" type="presParOf" srcId="{730D7A70-6C15-4A07-9EFA-88150712C27D}" destId="{6B6B9618-7BFC-44F4-9443-787AC0052B95}" srcOrd="1" destOrd="0" presId="urn:microsoft.com/office/officeart/2005/8/layout/hierarchy4"/>
    <dgm:cxn modelId="{3057AB89-71C6-449B-B859-9FAD99E83779}" type="presParOf" srcId="{730D7A70-6C15-4A07-9EFA-88150712C27D}" destId="{DD502094-A25B-467D-BD11-3F352DC02026}" srcOrd="2" destOrd="0" presId="urn:microsoft.com/office/officeart/2005/8/layout/hierarchy4"/>
    <dgm:cxn modelId="{CFB4EE6E-36CB-4CE8-AA0C-7739311A9B3F}" type="presParOf" srcId="{DD502094-A25B-467D-BD11-3F352DC02026}" destId="{11F0F5F6-DF0A-407C-A6F6-7A98BB1F9746}" srcOrd="0" destOrd="0" presId="urn:microsoft.com/office/officeart/2005/8/layout/hierarchy4"/>
    <dgm:cxn modelId="{5047F1A8-3A5E-4096-B0CE-F3394A9B22D8}" type="presParOf" srcId="{11F0F5F6-DF0A-407C-A6F6-7A98BB1F9746}" destId="{94CD6D2D-E5CE-4644-8EC8-8A87C5C2C8CF}" srcOrd="0" destOrd="0" presId="urn:microsoft.com/office/officeart/2005/8/layout/hierarchy4"/>
    <dgm:cxn modelId="{4AD41857-0EB8-4F5A-93C4-B73068C5C89F}" type="presParOf" srcId="{11F0F5F6-DF0A-407C-A6F6-7A98BB1F9746}" destId="{6B32DFEA-F48B-437B-90C1-97200B6541D5}" srcOrd="1" destOrd="0" presId="urn:microsoft.com/office/officeart/2005/8/layout/hierarchy4"/>
    <dgm:cxn modelId="{C1909D3F-FE2B-4F16-83F0-3A3423DA4B6D}" type="presParOf" srcId="{11F0F5F6-DF0A-407C-A6F6-7A98BB1F9746}" destId="{F4138A69-003C-435D-8F63-C467AF4C0E82}" srcOrd="2" destOrd="0" presId="urn:microsoft.com/office/officeart/2005/8/layout/hierarchy4"/>
    <dgm:cxn modelId="{4F9700A9-36A5-48EE-989E-0DAA19747245}" type="presParOf" srcId="{F4138A69-003C-435D-8F63-C467AF4C0E82}" destId="{EE92BC50-07EF-45B3-91C7-ABF723306687}" srcOrd="0" destOrd="0" presId="urn:microsoft.com/office/officeart/2005/8/layout/hierarchy4"/>
    <dgm:cxn modelId="{18C4CFC6-922E-4CB0-8EBF-893BD8A383B0}" type="presParOf" srcId="{EE92BC50-07EF-45B3-91C7-ABF723306687}" destId="{A56981A5-82E6-4735-ACD9-A114F5FCBC99}" srcOrd="0" destOrd="0" presId="urn:microsoft.com/office/officeart/2005/8/layout/hierarchy4"/>
    <dgm:cxn modelId="{74B42BFC-69A7-4629-9AFD-7A834D0CA145}" type="presParOf" srcId="{EE92BC50-07EF-45B3-91C7-ABF723306687}" destId="{2BDD1EC6-801A-4443-96C4-769FEF48DE9B}" srcOrd="1" destOrd="0" presId="urn:microsoft.com/office/officeart/2005/8/layout/hierarchy4"/>
    <dgm:cxn modelId="{F5E48551-36E7-4FB3-A39D-F8FB28E6BA85}" type="presParOf" srcId="{F4138A69-003C-435D-8F63-C467AF4C0E82}" destId="{0AF57867-8930-4C86-8A57-77F30EB7526C}" srcOrd="1" destOrd="0" presId="urn:microsoft.com/office/officeart/2005/8/layout/hierarchy4"/>
    <dgm:cxn modelId="{8F391EFD-75D8-4AF1-BBDC-9B3FCF687AF5}" type="presParOf" srcId="{F4138A69-003C-435D-8F63-C467AF4C0E82}" destId="{C4223128-BC48-44CC-9EEB-7E583BF3BDCD}" srcOrd="2" destOrd="0" presId="urn:microsoft.com/office/officeart/2005/8/layout/hierarchy4"/>
    <dgm:cxn modelId="{13BB3DBC-937F-484B-95F0-5C5DBDEA9CB4}" type="presParOf" srcId="{C4223128-BC48-44CC-9EEB-7E583BF3BDCD}" destId="{E4454DAE-6B94-4E57-80D6-D82622C89CB9}" srcOrd="0" destOrd="0" presId="urn:microsoft.com/office/officeart/2005/8/layout/hierarchy4"/>
    <dgm:cxn modelId="{83DE4480-AD49-457D-B56F-EC5566E934F8}" type="presParOf" srcId="{C4223128-BC48-44CC-9EEB-7E583BF3BDCD}" destId="{86B58951-345E-4BD1-804E-C6929A31305D}" srcOrd="1" destOrd="0" presId="urn:microsoft.com/office/officeart/2005/8/layout/hierarchy4"/>
    <dgm:cxn modelId="{495E748A-47D3-459D-BE6A-4CED93EFD244}" type="presParOf" srcId="{DD502094-A25B-467D-BD11-3F352DC02026}" destId="{5F12DCC1-2560-404F-90D5-1166E75A0780}" srcOrd="1" destOrd="0" presId="urn:microsoft.com/office/officeart/2005/8/layout/hierarchy4"/>
    <dgm:cxn modelId="{FEFED789-6DF9-4CE7-9202-43AB75933117}" type="presParOf" srcId="{DD502094-A25B-467D-BD11-3F352DC02026}" destId="{FEDC0593-3FCF-41CC-9DB1-BF378091CD71}" srcOrd="2" destOrd="0" presId="urn:microsoft.com/office/officeart/2005/8/layout/hierarchy4"/>
    <dgm:cxn modelId="{5F65504D-98D3-4EF8-A7E7-B749CEE51720}" type="presParOf" srcId="{FEDC0593-3FCF-41CC-9DB1-BF378091CD71}" destId="{4B8A335E-39E2-44B3-AE5B-3D97ED1BE76A}" srcOrd="0" destOrd="0" presId="urn:microsoft.com/office/officeart/2005/8/layout/hierarchy4"/>
    <dgm:cxn modelId="{FD28EF92-F771-424D-A23B-086F547F84EC}" type="presParOf" srcId="{FEDC0593-3FCF-41CC-9DB1-BF378091CD71}" destId="{F68456FE-C429-43D8-AC1D-64E5AADBC6A3}" srcOrd="1" destOrd="0" presId="urn:microsoft.com/office/officeart/2005/8/layout/hierarchy4"/>
    <dgm:cxn modelId="{6EA9B507-C996-4BE7-B9E0-902AE64DB289}" type="presParOf" srcId="{FEDC0593-3FCF-41CC-9DB1-BF378091CD71}" destId="{09526042-AEC8-4733-9AB7-41A690FFE58D}" srcOrd="2" destOrd="0" presId="urn:microsoft.com/office/officeart/2005/8/layout/hierarchy4"/>
    <dgm:cxn modelId="{CECF6171-7731-4251-BCB0-D24A29FF7476}" type="presParOf" srcId="{09526042-AEC8-4733-9AB7-41A690FFE58D}" destId="{D57E00A7-965D-4E6A-BF45-A62B7A37A1C2}" srcOrd="0" destOrd="0" presId="urn:microsoft.com/office/officeart/2005/8/layout/hierarchy4"/>
    <dgm:cxn modelId="{D6A7AC77-AD92-4463-83F3-A931D71146B5}" type="presParOf" srcId="{D57E00A7-965D-4E6A-BF45-A62B7A37A1C2}" destId="{C1449BF5-EEB9-41A7-B78E-6643CE0D78DF}" srcOrd="0" destOrd="0" presId="urn:microsoft.com/office/officeart/2005/8/layout/hierarchy4"/>
    <dgm:cxn modelId="{2D742408-6356-4864-886C-452CC91CD991}" type="presParOf" srcId="{D57E00A7-965D-4E6A-BF45-A62B7A37A1C2}" destId="{E2A91AB7-D5E2-4225-94A9-7C42BDDEA02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5985F51-9B97-4FED-AC0C-8CD5954471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4A399D-6CE9-4152-AF4A-288A330509F7}" type="pres">
      <dgm:prSet presAssocID="{35985F51-9B97-4FED-AC0C-8CD595447113}" presName="linear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C4555B54-6C57-471A-A78F-723CE12D9A73}" type="presOf" srcId="{35985F51-9B97-4FED-AC0C-8CD595447113}" destId="{9C4A399D-6CE9-4152-AF4A-288A330509F7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75830-D4EE-4A56-9720-09E8E6C5E95A}">
      <dsp:nvSpPr>
        <dsp:cNvPr id="0" name=""/>
        <dsp:cNvSpPr/>
      </dsp:nvSpPr>
      <dsp:spPr>
        <a:xfrm>
          <a:off x="-5510474" y="-843685"/>
          <a:ext cx="6561122" cy="6561122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272237-33A0-473C-B11D-ACC738CB5B98}">
      <dsp:nvSpPr>
        <dsp:cNvPr id="0" name=""/>
        <dsp:cNvSpPr/>
      </dsp:nvSpPr>
      <dsp:spPr>
        <a:xfrm>
          <a:off x="459364" y="304512"/>
          <a:ext cx="6940260" cy="6094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722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отдых</a:t>
          </a:r>
          <a:endParaRPr lang="ru-RU" sz="3200" kern="1200" dirty="0"/>
        </a:p>
      </dsp:txBody>
      <dsp:txXfrm>
        <a:off x="459364" y="304512"/>
        <a:ext cx="6940260" cy="609413"/>
      </dsp:txXfrm>
    </dsp:sp>
    <dsp:sp modelId="{DFA5B03F-F310-48DC-9827-1B1148A7F6CC}">
      <dsp:nvSpPr>
        <dsp:cNvPr id="0" name=""/>
        <dsp:cNvSpPr/>
      </dsp:nvSpPr>
      <dsp:spPr>
        <a:xfrm>
          <a:off x="78480" y="228335"/>
          <a:ext cx="761767" cy="7617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230EB-52A4-4677-844F-129BF12BA131}">
      <dsp:nvSpPr>
        <dsp:cNvPr id="0" name=""/>
        <dsp:cNvSpPr/>
      </dsp:nvSpPr>
      <dsp:spPr>
        <a:xfrm>
          <a:off x="896052" y="1218340"/>
          <a:ext cx="6503571" cy="6094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722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самообразование</a:t>
          </a:r>
          <a:endParaRPr lang="ru-RU" sz="3200" kern="1200" dirty="0"/>
        </a:p>
      </dsp:txBody>
      <dsp:txXfrm>
        <a:off x="896052" y="1218340"/>
        <a:ext cx="6503571" cy="609413"/>
      </dsp:txXfrm>
    </dsp:sp>
    <dsp:sp modelId="{CD9E69A0-5C9B-47EB-B4CD-F98D5C229703}">
      <dsp:nvSpPr>
        <dsp:cNvPr id="0" name=""/>
        <dsp:cNvSpPr/>
      </dsp:nvSpPr>
      <dsp:spPr>
        <a:xfrm>
          <a:off x="515168" y="1142163"/>
          <a:ext cx="761767" cy="7617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4CD71F-EBD4-43F3-82E8-1C8ABC03B4DF}">
      <dsp:nvSpPr>
        <dsp:cNvPr id="0" name=""/>
        <dsp:cNvSpPr/>
      </dsp:nvSpPr>
      <dsp:spPr>
        <a:xfrm>
          <a:off x="1030080" y="2132169"/>
          <a:ext cx="6369543" cy="60941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722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творчество</a:t>
          </a:r>
          <a:endParaRPr lang="ru-RU" sz="3200" kern="1200" dirty="0"/>
        </a:p>
      </dsp:txBody>
      <dsp:txXfrm>
        <a:off x="1030080" y="2132169"/>
        <a:ext cx="6369543" cy="609413"/>
      </dsp:txXfrm>
    </dsp:sp>
    <dsp:sp modelId="{96B4BB9B-6729-4197-9144-909356209DDE}">
      <dsp:nvSpPr>
        <dsp:cNvPr id="0" name=""/>
        <dsp:cNvSpPr/>
      </dsp:nvSpPr>
      <dsp:spPr>
        <a:xfrm>
          <a:off x="649196" y="2055992"/>
          <a:ext cx="761767" cy="7617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5D166B-6F35-4957-ADF2-5C843E9E3D3B}">
      <dsp:nvSpPr>
        <dsp:cNvPr id="0" name=""/>
        <dsp:cNvSpPr/>
      </dsp:nvSpPr>
      <dsp:spPr>
        <a:xfrm>
          <a:off x="896052" y="3045997"/>
          <a:ext cx="6503571" cy="6094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722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развлечение</a:t>
          </a:r>
          <a:endParaRPr lang="ru-RU" sz="3200" kern="1200" dirty="0"/>
        </a:p>
      </dsp:txBody>
      <dsp:txXfrm>
        <a:off x="896052" y="3045997"/>
        <a:ext cx="6503571" cy="609413"/>
      </dsp:txXfrm>
    </dsp:sp>
    <dsp:sp modelId="{F4F3C175-5641-4CAC-9B54-6501F6D098C1}">
      <dsp:nvSpPr>
        <dsp:cNvPr id="0" name=""/>
        <dsp:cNvSpPr/>
      </dsp:nvSpPr>
      <dsp:spPr>
        <a:xfrm>
          <a:off x="515168" y="2969820"/>
          <a:ext cx="761767" cy="7617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75E74F-C3D4-4CC3-A402-A8EB9FEDB150}">
      <dsp:nvSpPr>
        <dsp:cNvPr id="0" name=""/>
        <dsp:cNvSpPr/>
      </dsp:nvSpPr>
      <dsp:spPr>
        <a:xfrm>
          <a:off x="459364" y="3959826"/>
          <a:ext cx="6940260" cy="609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3722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праздник    </a:t>
          </a:r>
          <a:endParaRPr lang="ru-RU" sz="3200" kern="1200" dirty="0"/>
        </a:p>
      </dsp:txBody>
      <dsp:txXfrm>
        <a:off x="459364" y="3959826"/>
        <a:ext cx="6940260" cy="609413"/>
      </dsp:txXfrm>
    </dsp:sp>
    <dsp:sp modelId="{9068D071-D1E7-4DB6-91C9-0A812DA04E68}">
      <dsp:nvSpPr>
        <dsp:cNvPr id="0" name=""/>
        <dsp:cNvSpPr/>
      </dsp:nvSpPr>
      <dsp:spPr>
        <a:xfrm>
          <a:off x="78480" y="3883649"/>
          <a:ext cx="761767" cy="7617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480FA8-6347-48D7-B5B8-8DC4E326B123}">
      <dsp:nvSpPr>
        <dsp:cNvPr id="0" name=""/>
        <dsp:cNvSpPr/>
      </dsp:nvSpPr>
      <dsp:spPr>
        <a:xfrm>
          <a:off x="0" y="288022"/>
          <a:ext cx="6096000" cy="785694"/>
        </a:xfrm>
        <a:prstGeom prst="rect">
          <a:avLst/>
        </a:prstGeom>
        <a:solidFill>
          <a:srgbClr val="F86B14"/>
        </a:solidFill>
        <a:ln w="10795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Эффективному проведению праздника способствуют: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0" y="288022"/>
        <a:ext cx="6096000" cy="785694"/>
      </dsp:txXfrm>
    </dsp:sp>
    <dsp:sp modelId="{8B1B2159-7FB9-4B60-B211-AD92BBF6B0B6}">
      <dsp:nvSpPr>
        <dsp:cNvPr id="0" name=""/>
        <dsp:cNvSpPr/>
      </dsp:nvSpPr>
      <dsp:spPr>
        <a:xfrm>
          <a:off x="0" y="1224125"/>
          <a:ext cx="6096000" cy="551304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объединение всех его составных частей вокруг главной цели;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0" y="1224125"/>
        <a:ext cx="6096000" cy="551304"/>
      </dsp:txXfrm>
    </dsp:sp>
    <dsp:sp modelId="{736FBD88-D903-4BB5-B389-8602D88B1E1E}">
      <dsp:nvSpPr>
        <dsp:cNvPr id="0" name=""/>
        <dsp:cNvSpPr/>
      </dsp:nvSpPr>
      <dsp:spPr>
        <a:xfrm>
          <a:off x="0" y="1800189"/>
          <a:ext cx="6096000" cy="454511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отбор художественного материала;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0" y="1800189"/>
        <a:ext cx="6096000" cy="454511"/>
      </dsp:txXfrm>
    </dsp:sp>
    <dsp:sp modelId="{E6B76419-B893-4CEF-8EA4-CDFD675EE289}">
      <dsp:nvSpPr>
        <dsp:cNvPr id="0" name=""/>
        <dsp:cNvSpPr/>
      </dsp:nvSpPr>
      <dsp:spPr>
        <a:xfrm>
          <a:off x="0" y="2304245"/>
          <a:ext cx="6096000" cy="560733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выбор эмоционально выразительных средств;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0" y="2304245"/>
        <a:ext cx="6096000" cy="560733"/>
      </dsp:txXfrm>
    </dsp:sp>
    <dsp:sp modelId="{C8F9A113-D4D1-4029-8414-5C3C78A608BA}">
      <dsp:nvSpPr>
        <dsp:cNvPr id="0" name=""/>
        <dsp:cNvSpPr/>
      </dsp:nvSpPr>
      <dsp:spPr>
        <a:xfrm>
          <a:off x="0" y="2952329"/>
          <a:ext cx="6096000" cy="439749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подбор исполнителей;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0" y="2952329"/>
        <a:ext cx="6096000" cy="439749"/>
      </dsp:txXfrm>
    </dsp:sp>
    <dsp:sp modelId="{752F2386-D77C-49DB-B60E-62983552E764}">
      <dsp:nvSpPr>
        <dsp:cNvPr id="0" name=""/>
        <dsp:cNvSpPr/>
      </dsp:nvSpPr>
      <dsp:spPr>
        <a:xfrm>
          <a:off x="0" y="3411543"/>
          <a:ext cx="6096000" cy="650046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коллективное подведение итогов и оценка проделанной работы.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0" y="3411543"/>
        <a:ext cx="6096000" cy="6500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9B60C5-EFCD-41E4-8BC7-B1F30F3A4CB5}">
      <dsp:nvSpPr>
        <dsp:cNvPr id="0" name=""/>
        <dsp:cNvSpPr/>
      </dsp:nvSpPr>
      <dsp:spPr>
        <a:xfrm>
          <a:off x="0" y="395427"/>
          <a:ext cx="7467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9569" tIns="374904" rIns="57956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395427"/>
        <a:ext cx="7467600" cy="453600"/>
      </dsp:txXfrm>
    </dsp:sp>
    <dsp:sp modelId="{53540E9D-1077-4033-AADA-FD65BC81ADD4}">
      <dsp:nvSpPr>
        <dsp:cNvPr id="0" name=""/>
        <dsp:cNvSpPr/>
      </dsp:nvSpPr>
      <dsp:spPr>
        <a:xfrm>
          <a:off x="370385" y="360039"/>
          <a:ext cx="5227320" cy="53136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Способствовать эстетическому и всестороннему развитию ребёнка</a:t>
          </a:r>
          <a:endParaRPr lang="ru-RU" sz="2000" kern="1200" dirty="0"/>
        </a:p>
      </dsp:txBody>
      <dsp:txXfrm>
        <a:off x="396324" y="385978"/>
        <a:ext cx="5175442" cy="479482"/>
      </dsp:txXfrm>
    </dsp:sp>
    <dsp:sp modelId="{BC7B2F53-E763-49CA-9909-0C223AC9BD79}">
      <dsp:nvSpPr>
        <dsp:cNvPr id="0" name=""/>
        <dsp:cNvSpPr/>
      </dsp:nvSpPr>
      <dsp:spPr>
        <a:xfrm>
          <a:off x="0" y="1211907"/>
          <a:ext cx="7467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500327-60AD-4E9E-A773-8AD1E1F45ADF}">
      <dsp:nvSpPr>
        <dsp:cNvPr id="0" name=""/>
        <dsp:cNvSpPr/>
      </dsp:nvSpPr>
      <dsp:spPr>
        <a:xfrm>
          <a:off x="370385" y="1152129"/>
          <a:ext cx="5227320" cy="53136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Ознакомление с разными видами культурного досуга</a:t>
          </a:r>
          <a:endParaRPr lang="ru-RU" sz="2000" kern="1200" dirty="0"/>
        </a:p>
      </dsp:txBody>
      <dsp:txXfrm>
        <a:off x="396324" y="1178068"/>
        <a:ext cx="5175442" cy="479482"/>
      </dsp:txXfrm>
    </dsp:sp>
    <dsp:sp modelId="{81AE1CF8-FF74-4218-BD65-1A3C105F18BE}">
      <dsp:nvSpPr>
        <dsp:cNvPr id="0" name=""/>
        <dsp:cNvSpPr/>
      </dsp:nvSpPr>
      <dsp:spPr>
        <a:xfrm>
          <a:off x="0" y="2028387"/>
          <a:ext cx="7467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E864A5-260B-4EA5-87C0-7ADE4D545018}">
      <dsp:nvSpPr>
        <dsp:cNvPr id="0" name=""/>
        <dsp:cNvSpPr/>
      </dsp:nvSpPr>
      <dsp:spPr>
        <a:xfrm>
          <a:off x="370385" y="1944215"/>
          <a:ext cx="5227320" cy="53136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Формировать моральные и нравственные качества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6324" y="1970154"/>
        <a:ext cx="5175442" cy="479482"/>
      </dsp:txXfrm>
    </dsp:sp>
    <dsp:sp modelId="{99B1B0D9-0C77-4D73-91E8-3F19267247E9}">
      <dsp:nvSpPr>
        <dsp:cNvPr id="0" name=""/>
        <dsp:cNvSpPr/>
      </dsp:nvSpPr>
      <dsp:spPr>
        <a:xfrm>
          <a:off x="0" y="2844868"/>
          <a:ext cx="7467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6DF389-7F52-4912-B8F8-91FB45F70762}">
      <dsp:nvSpPr>
        <dsp:cNvPr id="0" name=""/>
        <dsp:cNvSpPr/>
      </dsp:nvSpPr>
      <dsp:spPr>
        <a:xfrm>
          <a:off x="370385" y="2736305"/>
          <a:ext cx="5227320" cy="53136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Формировать у детей художественный вкус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6324" y="2762244"/>
        <a:ext cx="5175442" cy="479482"/>
      </dsp:txXfrm>
    </dsp:sp>
    <dsp:sp modelId="{69ED42A1-4C9B-46CB-A252-9C1458AAD35E}">
      <dsp:nvSpPr>
        <dsp:cNvPr id="0" name=""/>
        <dsp:cNvSpPr/>
      </dsp:nvSpPr>
      <dsp:spPr>
        <a:xfrm>
          <a:off x="0" y="3661348"/>
          <a:ext cx="7467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328597-5C24-4C2F-A1E1-D9CE08A34884}">
      <dsp:nvSpPr>
        <dsp:cNvPr id="0" name=""/>
        <dsp:cNvSpPr/>
      </dsp:nvSpPr>
      <dsp:spPr>
        <a:xfrm>
          <a:off x="370385" y="3600401"/>
          <a:ext cx="5227320" cy="53136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Создавать радостное настроение и вызвать положительный эмоциональный подъем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6324" y="3626340"/>
        <a:ext cx="5175442" cy="479482"/>
      </dsp:txXfrm>
    </dsp:sp>
    <dsp:sp modelId="{52C5C037-BD51-4813-B246-EF568CBB7E37}">
      <dsp:nvSpPr>
        <dsp:cNvPr id="0" name=""/>
        <dsp:cNvSpPr/>
      </dsp:nvSpPr>
      <dsp:spPr>
        <a:xfrm>
          <a:off x="0" y="4477828"/>
          <a:ext cx="7467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F54E6-D6D4-4713-BA97-689631CE1CEA}">
      <dsp:nvSpPr>
        <dsp:cNvPr id="0" name=""/>
        <dsp:cNvSpPr/>
      </dsp:nvSpPr>
      <dsp:spPr>
        <a:xfrm>
          <a:off x="370385" y="4464496"/>
          <a:ext cx="5227320" cy="53136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Формировать полезное сотрудничество, сплачивать детей и взрослых</a:t>
          </a:r>
          <a:endParaRPr lang="ru-RU" sz="1500" kern="1200" dirty="0"/>
        </a:p>
      </dsp:txBody>
      <dsp:txXfrm>
        <a:off x="396324" y="4490435"/>
        <a:ext cx="5175442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B2FDF4-6467-4261-8E2C-74F00DE4B910}">
      <dsp:nvSpPr>
        <dsp:cNvPr id="0" name=""/>
        <dsp:cNvSpPr/>
      </dsp:nvSpPr>
      <dsp:spPr>
        <a:xfrm>
          <a:off x="106608" y="1362"/>
          <a:ext cx="1989167" cy="400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активный</a:t>
          </a:r>
          <a:endParaRPr lang="ru-RU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18336" y="13090"/>
        <a:ext cx="1965711" cy="376984"/>
      </dsp:txXfrm>
    </dsp:sp>
    <dsp:sp modelId="{B2E32E65-C16E-4B54-8EE2-BC0D896BD9C2}">
      <dsp:nvSpPr>
        <dsp:cNvPr id="0" name=""/>
        <dsp:cNvSpPr/>
      </dsp:nvSpPr>
      <dsp:spPr>
        <a:xfrm>
          <a:off x="305524" y="401802"/>
          <a:ext cx="184408" cy="353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284"/>
              </a:lnTo>
              <a:lnTo>
                <a:pt x="184408" y="353284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91754-A58B-4C5C-82F4-3789289A0FB8}">
      <dsp:nvSpPr>
        <dsp:cNvPr id="0" name=""/>
        <dsp:cNvSpPr/>
      </dsp:nvSpPr>
      <dsp:spPr>
        <a:xfrm>
          <a:off x="489933" y="575355"/>
          <a:ext cx="2455333" cy="3594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Занятие гимнастикой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461" y="585883"/>
        <a:ext cx="2434277" cy="338407"/>
      </dsp:txXfrm>
    </dsp:sp>
    <dsp:sp modelId="{9DC33788-829D-4030-823F-B380E2644F29}">
      <dsp:nvSpPr>
        <dsp:cNvPr id="0" name=""/>
        <dsp:cNvSpPr/>
      </dsp:nvSpPr>
      <dsp:spPr>
        <a:xfrm>
          <a:off x="305524" y="401802"/>
          <a:ext cx="184408" cy="863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3910"/>
              </a:lnTo>
              <a:lnTo>
                <a:pt x="184408" y="86391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4C8809-A3DB-47A2-AD7C-2756346B8844}">
      <dsp:nvSpPr>
        <dsp:cNvPr id="0" name=""/>
        <dsp:cNvSpPr/>
      </dsp:nvSpPr>
      <dsp:spPr>
        <a:xfrm>
          <a:off x="489933" y="1086077"/>
          <a:ext cx="2455333" cy="3592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Занятие физкультурой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456" y="1096600"/>
        <a:ext cx="2434287" cy="338225"/>
      </dsp:txXfrm>
    </dsp:sp>
    <dsp:sp modelId="{6FAF63E3-674D-4231-8FE2-7A8594450C74}">
      <dsp:nvSpPr>
        <dsp:cNvPr id="0" name=""/>
        <dsp:cNvSpPr/>
      </dsp:nvSpPr>
      <dsp:spPr>
        <a:xfrm>
          <a:off x="305524" y="401802"/>
          <a:ext cx="184408" cy="1414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4283"/>
              </a:lnTo>
              <a:lnTo>
                <a:pt x="184408" y="1414283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6755BE-5B6B-4F6E-B8C7-CBD309FBF184}">
      <dsp:nvSpPr>
        <dsp:cNvPr id="0" name=""/>
        <dsp:cNvSpPr/>
      </dsp:nvSpPr>
      <dsp:spPr>
        <a:xfrm>
          <a:off x="489933" y="1630105"/>
          <a:ext cx="2455333" cy="3719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Подвижные игры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827" y="1640999"/>
        <a:ext cx="2433545" cy="350173"/>
      </dsp:txXfrm>
    </dsp:sp>
    <dsp:sp modelId="{CDF1403B-7399-4E62-ACE2-3A6DD2901F6A}">
      <dsp:nvSpPr>
        <dsp:cNvPr id="0" name=""/>
        <dsp:cNvSpPr/>
      </dsp:nvSpPr>
      <dsp:spPr>
        <a:xfrm>
          <a:off x="305524" y="401802"/>
          <a:ext cx="184408" cy="1918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8659"/>
              </a:lnTo>
              <a:lnTo>
                <a:pt x="184408" y="1918659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75DD1E-63D2-416C-AD9D-5F74D3D433CD}">
      <dsp:nvSpPr>
        <dsp:cNvPr id="0" name=""/>
        <dsp:cNvSpPr/>
      </dsp:nvSpPr>
      <dsp:spPr>
        <a:xfrm>
          <a:off x="489933" y="2140826"/>
          <a:ext cx="2455333" cy="3592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Работа на садовом участке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456" y="2151349"/>
        <a:ext cx="2434287" cy="338225"/>
      </dsp:txXfrm>
    </dsp:sp>
    <dsp:sp modelId="{8BCB0DF4-A4C0-4CE1-9CE4-6D157D4518B2}">
      <dsp:nvSpPr>
        <dsp:cNvPr id="0" name=""/>
        <dsp:cNvSpPr/>
      </dsp:nvSpPr>
      <dsp:spPr>
        <a:xfrm>
          <a:off x="305524" y="401802"/>
          <a:ext cx="184408" cy="2431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1567"/>
              </a:lnTo>
              <a:lnTo>
                <a:pt x="184408" y="2431567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EADAE-59FA-4827-968A-B83E3BFBE3D3}">
      <dsp:nvSpPr>
        <dsp:cNvPr id="0" name=""/>
        <dsp:cNvSpPr/>
      </dsp:nvSpPr>
      <dsp:spPr>
        <a:xfrm>
          <a:off x="489933" y="2653734"/>
          <a:ext cx="2455333" cy="3592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Другие виды активных занятий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456" y="2664257"/>
        <a:ext cx="2434287" cy="338225"/>
      </dsp:txXfrm>
    </dsp:sp>
    <dsp:sp modelId="{19108433-A38B-469A-9C20-B27D5FE0304A}">
      <dsp:nvSpPr>
        <dsp:cNvPr id="0" name=""/>
        <dsp:cNvSpPr/>
      </dsp:nvSpPr>
      <dsp:spPr>
        <a:xfrm>
          <a:off x="3068888" y="1362"/>
          <a:ext cx="1984512" cy="400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пассивный</a:t>
          </a:r>
          <a:endParaRPr lang="ru-RU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080616" y="13090"/>
        <a:ext cx="1961056" cy="376984"/>
      </dsp:txXfrm>
    </dsp:sp>
    <dsp:sp modelId="{AB59A4A2-88A0-4CE7-B7E0-60A2C99E9F90}">
      <dsp:nvSpPr>
        <dsp:cNvPr id="0" name=""/>
        <dsp:cNvSpPr/>
      </dsp:nvSpPr>
      <dsp:spPr>
        <a:xfrm>
          <a:off x="3267339" y="401802"/>
          <a:ext cx="207761" cy="363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865"/>
              </a:lnTo>
              <a:lnTo>
                <a:pt x="207761" y="363865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796D0-71E7-48AF-BB3D-EE9D56A3DD1A}">
      <dsp:nvSpPr>
        <dsp:cNvPr id="0" name=""/>
        <dsp:cNvSpPr/>
      </dsp:nvSpPr>
      <dsp:spPr>
        <a:xfrm>
          <a:off x="3475101" y="586032"/>
          <a:ext cx="2523325" cy="3592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Расслабление </a:t>
          </a:r>
          <a:endParaRPr lang="ru-RU" sz="1400" kern="1200" dirty="0"/>
        </a:p>
      </dsp:txBody>
      <dsp:txXfrm>
        <a:off x="3485624" y="596555"/>
        <a:ext cx="2502279" cy="338225"/>
      </dsp:txXfrm>
    </dsp:sp>
    <dsp:sp modelId="{14A9D66E-3782-4E93-8362-5E61D6C4411D}">
      <dsp:nvSpPr>
        <dsp:cNvPr id="0" name=""/>
        <dsp:cNvSpPr/>
      </dsp:nvSpPr>
      <dsp:spPr>
        <a:xfrm>
          <a:off x="3267339" y="401802"/>
          <a:ext cx="201981" cy="896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6912"/>
              </a:lnTo>
              <a:lnTo>
                <a:pt x="201981" y="896912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D11E3-2373-4304-8866-68BB2F5F0C60}">
      <dsp:nvSpPr>
        <dsp:cNvPr id="0" name=""/>
        <dsp:cNvSpPr/>
      </dsp:nvSpPr>
      <dsp:spPr>
        <a:xfrm>
          <a:off x="3469320" y="1044847"/>
          <a:ext cx="2523601" cy="5077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Рассматривание красивых вещей</a:t>
          </a:r>
          <a:endParaRPr lang="ru-RU" sz="1400" kern="1200" dirty="0"/>
        </a:p>
      </dsp:txBody>
      <dsp:txXfrm>
        <a:off x="3484191" y="1059718"/>
        <a:ext cx="2493859" cy="477994"/>
      </dsp:txXfrm>
    </dsp:sp>
    <dsp:sp modelId="{13415C1B-E56A-43D3-8560-1D2AB07EA919}">
      <dsp:nvSpPr>
        <dsp:cNvPr id="0" name=""/>
        <dsp:cNvSpPr/>
      </dsp:nvSpPr>
      <dsp:spPr>
        <a:xfrm>
          <a:off x="3267339" y="401802"/>
          <a:ext cx="201981" cy="1527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7312"/>
              </a:lnTo>
              <a:lnTo>
                <a:pt x="201981" y="1527312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0D7866-5268-4814-A371-9FE2705D4DF9}">
      <dsp:nvSpPr>
        <dsp:cNvPr id="0" name=""/>
        <dsp:cNvSpPr/>
      </dsp:nvSpPr>
      <dsp:spPr>
        <a:xfrm>
          <a:off x="3469320" y="1685706"/>
          <a:ext cx="2523325" cy="4868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Созерцание произведения искусства</a:t>
          </a:r>
          <a:endParaRPr lang="ru-RU" sz="1400" kern="1200" dirty="0"/>
        </a:p>
      </dsp:txBody>
      <dsp:txXfrm>
        <a:off x="3483578" y="1699964"/>
        <a:ext cx="2494809" cy="458301"/>
      </dsp:txXfrm>
    </dsp:sp>
    <dsp:sp modelId="{4E7827F6-66B0-4A07-9B1C-3028F9AC780B}">
      <dsp:nvSpPr>
        <dsp:cNvPr id="0" name=""/>
        <dsp:cNvSpPr/>
      </dsp:nvSpPr>
      <dsp:spPr>
        <a:xfrm>
          <a:off x="3267339" y="401802"/>
          <a:ext cx="212538" cy="2122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2573"/>
              </a:lnTo>
              <a:lnTo>
                <a:pt x="212538" y="2122573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F5011D-8BC3-49F6-9936-AB79FE49904B}">
      <dsp:nvSpPr>
        <dsp:cNvPr id="0" name=""/>
        <dsp:cNvSpPr/>
      </dsp:nvSpPr>
      <dsp:spPr>
        <a:xfrm>
          <a:off x="3479878" y="2254174"/>
          <a:ext cx="2523325" cy="5404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Размышления об окружающей среде</a:t>
          </a:r>
          <a:endParaRPr lang="ru-RU" sz="1400" kern="1200" dirty="0"/>
        </a:p>
      </dsp:txBody>
      <dsp:txXfrm>
        <a:off x="3495706" y="2270002"/>
        <a:ext cx="2491669" cy="508748"/>
      </dsp:txXfrm>
    </dsp:sp>
    <dsp:sp modelId="{D0594030-A04D-4613-8A01-D05BF1628B61}">
      <dsp:nvSpPr>
        <dsp:cNvPr id="0" name=""/>
        <dsp:cNvSpPr/>
      </dsp:nvSpPr>
      <dsp:spPr>
        <a:xfrm>
          <a:off x="3267339" y="401802"/>
          <a:ext cx="198451" cy="2738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8394"/>
              </a:lnTo>
              <a:lnTo>
                <a:pt x="198451" y="2738394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69BCB2-3B78-441A-93F2-26E858CAC639}">
      <dsp:nvSpPr>
        <dsp:cNvPr id="0" name=""/>
        <dsp:cNvSpPr/>
      </dsp:nvSpPr>
      <dsp:spPr>
        <a:xfrm>
          <a:off x="3465790" y="2962292"/>
          <a:ext cx="2523325" cy="355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Непринужденные беседы</a:t>
          </a:r>
          <a:endParaRPr lang="ru-RU" sz="1400" kern="1200" dirty="0"/>
        </a:p>
      </dsp:txBody>
      <dsp:txXfrm>
        <a:off x="3476211" y="2972713"/>
        <a:ext cx="2502483" cy="3349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916A4-85A6-4977-ABB9-067A1E3E07D0}">
      <dsp:nvSpPr>
        <dsp:cNvPr id="0" name=""/>
        <dsp:cNvSpPr/>
      </dsp:nvSpPr>
      <dsp:spPr>
        <a:xfrm>
          <a:off x="0" y="0"/>
          <a:ext cx="6096000" cy="4064000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cap="small" baseline="0" dirty="0" smtClean="0"/>
            <a:t>ВИДЫ </a:t>
          </a:r>
          <a:r>
            <a:rPr lang="ru-RU" sz="1800" kern="1200" cap="small" baseline="0" dirty="0" smtClean="0"/>
            <a:t>САМООБРАЗОВАНИЯ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cap="small" baseline="0" dirty="0" smtClean="0"/>
            <a:t>ДОШКОЛЬНИКОВ</a:t>
          </a:r>
          <a:endParaRPr lang="ru-RU" sz="1800" kern="1200" cap="small" baseline="0" dirty="0"/>
        </a:p>
      </dsp:txBody>
      <dsp:txXfrm>
        <a:off x="0" y="0"/>
        <a:ext cx="6096000" cy="1219200"/>
      </dsp:txXfrm>
    </dsp:sp>
    <dsp:sp modelId="{3A032305-E3CF-4FE7-9759-B0E468594989}">
      <dsp:nvSpPr>
        <dsp:cNvPr id="0" name=""/>
        <dsp:cNvSpPr/>
      </dsp:nvSpPr>
      <dsp:spPr>
        <a:xfrm>
          <a:off x="609600" y="1219968"/>
          <a:ext cx="4876800" cy="4701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Организация выставок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3370" y="1233738"/>
        <a:ext cx="4849260" cy="442608"/>
      </dsp:txXfrm>
    </dsp:sp>
    <dsp:sp modelId="{A7B763BC-9991-4E20-ADC3-A0F7BF02467C}">
      <dsp:nvSpPr>
        <dsp:cNvPr id="0" name=""/>
        <dsp:cNvSpPr/>
      </dsp:nvSpPr>
      <dsp:spPr>
        <a:xfrm>
          <a:off x="609600" y="1762447"/>
          <a:ext cx="4876800" cy="4701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Оформление интерьера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3370" y="1776217"/>
        <a:ext cx="4849260" cy="442608"/>
      </dsp:txXfrm>
    </dsp:sp>
    <dsp:sp modelId="{AD6B0A81-2BED-487A-B2E2-46C22618F7E0}">
      <dsp:nvSpPr>
        <dsp:cNvPr id="0" name=""/>
        <dsp:cNvSpPr/>
      </dsp:nvSpPr>
      <dsp:spPr>
        <a:xfrm>
          <a:off x="609600" y="2304925"/>
          <a:ext cx="4876800" cy="4701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Рассматривание иллюстраций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3370" y="2318695"/>
        <a:ext cx="4849260" cy="442608"/>
      </dsp:txXfrm>
    </dsp:sp>
    <dsp:sp modelId="{B64E7086-2449-46C6-A085-9F0C0510C54D}">
      <dsp:nvSpPr>
        <dsp:cNvPr id="0" name=""/>
        <dsp:cNvSpPr/>
      </dsp:nvSpPr>
      <dsp:spPr>
        <a:xfrm>
          <a:off x="609600" y="2847404"/>
          <a:ext cx="4876800" cy="4701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Коллекционирование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3370" y="2861174"/>
        <a:ext cx="4849260" cy="442608"/>
      </dsp:txXfrm>
    </dsp:sp>
    <dsp:sp modelId="{BCF20337-F780-484B-9985-6938C3D5F096}">
      <dsp:nvSpPr>
        <dsp:cNvPr id="0" name=""/>
        <dsp:cNvSpPr/>
      </dsp:nvSpPr>
      <dsp:spPr>
        <a:xfrm>
          <a:off x="609600" y="3389883"/>
          <a:ext cx="4876800" cy="4701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Экскурсии и т.д.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3370" y="3403653"/>
        <a:ext cx="4849260" cy="4426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A6D16-E007-4CDF-ADE5-9B2B45B76DFA}">
      <dsp:nvSpPr>
        <dsp:cNvPr id="0" name=""/>
        <dsp:cNvSpPr/>
      </dsp:nvSpPr>
      <dsp:spPr>
        <a:xfrm>
          <a:off x="0" y="165504"/>
          <a:ext cx="2160239" cy="129614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личностно ориентированное взаимодействие детей и взрослых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65504"/>
        <a:ext cx="2160239" cy="1296143"/>
      </dsp:txXfrm>
    </dsp:sp>
    <dsp:sp modelId="{87B4A78C-9CFE-47CE-9006-F9C660193016}">
      <dsp:nvSpPr>
        <dsp:cNvPr id="0" name=""/>
        <dsp:cNvSpPr/>
      </dsp:nvSpPr>
      <dsp:spPr>
        <a:xfrm>
          <a:off x="2376263" y="165504"/>
          <a:ext cx="2160239" cy="129614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эмоционально положительное отношение между сверстниками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2376263" y="165504"/>
        <a:ext cx="2160239" cy="1296143"/>
      </dsp:txXfrm>
    </dsp:sp>
    <dsp:sp modelId="{BA6AEB86-FD94-4966-ABD8-5D80867D7787}">
      <dsp:nvSpPr>
        <dsp:cNvPr id="0" name=""/>
        <dsp:cNvSpPr/>
      </dsp:nvSpPr>
      <dsp:spPr>
        <a:xfrm>
          <a:off x="4752527" y="165504"/>
          <a:ext cx="2160239" cy="129614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индивидуальный подход к каждому ребенку 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4752527" y="165504"/>
        <a:ext cx="2160239" cy="1296143"/>
      </dsp:txXfrm>
    </dsp:sp>
    <dsp:sp modelId="{FB0F059F-2F9D-4637-941E-D8CB114BC33B}">
      <dsp:nvSpPr>
        <dsp:cNvPr id="0" name=""/>
        <dsp:cNvSpPr/>
      </dsp:nvSpPr>
      <dsp:spPr>
        <a:xfrm>
          <a:off x="1188131" y="1677672"/>
          <a:ext cx="2160239" cy="129614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создание предметно -развивающей и творчески -проектировочной среды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88131" y="1677672"/>
        <a:ext cx="2160239" cy="1296143"/>
      </dsp:txXfrm>
    </dsp:sp>
    <dsp:sp modelId="{7709DABF-0FA0-4FA4-8CD8-BFC8F7C51E3F}">
      <dsp:nvSpPr>
        <dsp:cNvPr id="0" name=""/>
        <dsp:cNvSpPr/>
      </dsp:nvSpPr>
      <dsp:spPr>
        <a:xfrm>
          <a:off x="3564395" y="1677672"/>
          <a:ext cx="2160239" cy="129614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добровольное участие всех членов образовательного сообщества (детей, родителей, педагогов).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64395" y="1677672"/>
        <a:ext cx="2160239" cy="12961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F3414-9560-41CD-A837-DB849FEDD3BF}">
      <dsp:nvSpPr>
        <dsp:cNvPr id="0" name=""/>
        <dsp:cNvSpPr/>
      </dsp:nvSpPr>
      <dsp:spPr>
        <a:xfrm>
          <a:off x="0" y="559"/>
          <a:ext cx="2202170" cy="7611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 степени активности участия детей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2292" y="22851"/>
        <a:ext cx="2157586" cy="716537"/>
      </dsp:txXfrm>
    </dsp:sp>
    <dsp:sp modelId="{33D42DAD-FA94-406E-8F7F-3C350380249F}">
      <dsp:nvSpPr>
        <dsp:cNvPr id="0" name=""/>
        <dsp:cNvSpPr/>
      </dsp:nvSpPr>
      <dsp:spPr>
        <a:xfrm>
          <a:off x="220217" y="761680"/>
          <a:ext cx="144485" cy="602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2305"/>
              </a:lnTo>
              <a:lnTo>
                <a:pt x="144485" y="602305"/>
              </a:lnTo>
            </a:path>
          </a:pathLst>
        </a:custGeom>
        <a:noFill/>
        <a:ln w="1079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F2ED98-83DE-4B3E-8B1D-29125987D7B4}">
      <dsp:nvSpPr>
        <dsp:cNvPr id="0" name=""/>
        <dsp:cNvSpPr/>
      </dsp:nvSpPr>
      <dsp:spPr>
        <a:xfrm>
          <a:off x="364702" y="970702"/>
          <a:ext cx="1512229" cy="7865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Дети являются только слушателями или зрителями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740" y="993740"/>
        <a:ext cx="1466153" cy="740490"/>
      </dsp:txXfrm>
    </dsp:sp>
    <dsp:sp modelId="{A251529A-B789-4BB5-9EDD-F0653E0684E4}">
      <dsp:nvSpPr>
        <dsp:cNvPr id="0" name=""/>
        <dsp:cNvSpPr/>
      </dsp:nvSpPr>
      <dsp:spPr>
        <a:xfrm>
          <a:off x="220217" y="761680"/>
          <a:ext cx="144485" cy="1462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2009"/>
              </a:lnTo>
              <a:lnTo>
                <a:pt x="144485" y="1462009"/>
              </a:lnTo>
            </a:path>
          </a:pathLst>
        </a:custGeom>
        <a:noFill/>
        <a:ln w="1079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224FE-EB3D-4DCD-B134-6066FFE3CE3A}">
      <dsp:nvSpPr>
        <dsp:cNvPr id="0" name=""/>
        <dsp:cNvSpPr/>
      </dsp:nvSpPr>
      <dsp:spPr>
        <a:xfrm>
          <a:off x="364702" y="1915956"/>
          <a:ext cx="1512229" cy="615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Дети непосредственные участники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2728" y="1933982"/>
        <a:ext cx="1476177" cy="579415"/>
      </dsp:txXfrm>
    </dsp:sp>
    <dsp:sp modelId="{11657932-2C1A-40B9-8FF3-38A32C0116E6}">
      <dsp:nvSpPr>
        <dsp:cNvPr id="0" name=""/>
        <dsp:cNvSpPr/>
      </dsp:nvSpPr>
      <dsp:spPr>
        <a:xfrm>
          <a:off x="220217" y="761680"/>
          <a:ext cx="144485" cy="22714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1470"/>
              </a:lnTo>
              <a:lnTo>
                <a:pt x="144485" y="2271470"/>
              </a:lnTo>
            </a:path>
          </a:pathLst>
        </a:custGeom>
        <a:noFill/>
        <a:ln w="1079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3E4B3-6F22-42C5-830A-37DB99B8B0E0}">
      <dsp:nvSpPr>
        <dsp:cNvPr id="0" name=""/>
        <dsp:cNvSpPr/>
      </dsp:nvSpPr>
      <dsp:spPr>
        <a:xfrm>
          <a:off x="364702" y="2705774"/>
          <a:ext cx="1512229" cy="6547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Участниками являются и взрослые и дети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3879" y="2724951"/>
        <a:ext cx="1473875" cy="616397"/>
      </dsp:txXfrm>
    </dsp:sp>
    <dsp:sp modelId="{2FBCFAA8-19E6-469A-AFA9-A0ED63E92BAB}">
      <dsp:nvSpPr>
        <dsp:cNvPr id="0" name=""/>
        <dsp:cNvSpPr/>
      </dsp:nvSpPr>
      <dsp:spPr>
        <a:xfrm>
          <a:off x="2706930" y="0"/>
          <a:ext cx="2230678" cy="7597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 содержательной направленности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729184" y="22254"/>
        <a:ext cx="2186170" cy="715288"/>
      </dsp:txXfrm>
    </dsp:sp>
    <dsp:sp modelId="{1C90A54E-FE95-45F9-9694-F550372500BB}">
      <dsp:nvSpPr>
        <dsp:cNvPr id="0" name=""/>
        <dsp:cNvSpPr/>
      </dsp:nvSpPr>
      <dsp:spPr>
        <a:xfrm>
          <a:off x="2929997" y="759796"/>
          <a:ext cx="144792" cy="440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372"/>
              </a:lnTo>
              <a:lnTo>
                <a:pt x="144792" y="440372"/>
              </a:lnTo>
            </a:path>
          </a:pathLst>
        </a:custGeom>
        <a:noFill/>
        <a:ln w="1079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1ED88C-5AAD-4447-B122-583CCD54C755}">
      <dsp:nvSpPr>
        <dsp:cNvPr id="0" name=""/>
        <dsp:cNvSpPr/>
      </dsp:nvSpPr>
      <dsp:spPr>
        <a:xfrm>
          <a:off x="3074790" y="855149"/>
          <a:ext cx="2735998" cy="690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Театральные развлечения (кукольный и теневой театр, фланелеграф, театр игрушек, плоскостной театр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5001" y="875360"/>
        <a:ext cx="2695576" cy="649617"/>
      </dsp:txXfrm>
    </dsp:sp>
    <dsp:sp modelId="{21AF7428-F98E-4DE9-B580-A761AE39A684}">
      <dsp:nvSpPr>
        <dsp:cNvPr id="0" name=""/>
        <dsp:cNvSpPr/>
      </dsp:nvSpPr>
      <dsp:spPr>
        <a:xfrm>
          <a:off x="2929997" y="759796"/>
          <a:ext cx="153139" cy="14493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370"/>
              </a:lnTo>
              <a:lnTo>
                <a:pt x="153139" y="1449370"/>
              </a:lnTo>
            </a:path>
          </a:pathLst>
        </a:custGeom>
        <a:noFill/>
        <a:ln w="1079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8F3772-B793-4642-AB77-568485B9CC25}">
      <dsp:nvSpPr>
        <dsp:cNvPr id="0" name=""/>
        <dsp:cNvSpPr/>
      </dsp:nvSpPr>
      <dsp:spPr>
        <a:xfrm>
          <a:off x="3083137" y="1637694"/>
          <a:ext cx="2735998" cy="11429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Познавательные: КВН, викторины о жизни и творчестве композиторов, художников, писателей, артистов, поэтов; об обычаях и традициях своей страны, народа; экологические;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16613" y="1671170"/>
        <a:ext cx="2669046" cy="1075992"/>
      </dsp:txXfrm>
    </dsp:sp>
    <dsp:sp modelId="{962A53EA-5DCD-486B-B7A6-380CC6019F45}">
      <dsp:nvSpPr>
        <dsp:cNvPr id="0" name=""/>
        <dsp:cNvSpPr/>
      </dsp:nvSpPr>
      <dsp:spPr>
        <a:xfrm>
          <a:off x="2929997" y="759796"/>
          <a:ext cx="143600" cy="2443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3527"/>
              </a:lnTo>
              <a:lnTo>
                <a:pt x="143600" y="2443527"/>
              </a:lnTo>
            </a:path>
          </a:pathLst>
        </a:custGeom>
        <a:noFill/>
        <a:ln w="1079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7D886D-9DE8-44E6-BA01-D685FA55F6D9}">
      <dsp:nvSpPr>
        <dsp:cNvPr id="0" name=""/>
        <dsp:cNvSpPr/>
      </dsp:nvSpPr>
      <dsp:spPr>
        <a:xfrm>
          <a:off x="3073598" y="2952330"/>
          <a:ext cx="2735998" cy="5019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Спортивные: спортивные игры, аттракционы, подвижные игры, соревнования, эстафеты;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88301" y="2967033"/>
        <a:ext cx="2706592" cy="472583"/>
      </dsp:txXfrm>
    </dsp:sp>
    <dsp:sp modelId="{973AB058-7611-41DF-B672-DB385C1CFB36}">
      <dsp:nvSpPr>
        <dsp:cNvPr id="0" name=""/>
        <dsp:cNvSpPr/>
      </dsp:nvSpPr>
      <dsp:spPr>
        <a:xfrm>
          <a:off x="2929997" y="759796"/>
          <a:ext cx="138797" cy="3090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0203"/>
              </a:lnTo>
              <a:lnTo>
                <a:pt x="138797" y="3090203"/>
              </a:lnTo>
            </a:path>
          </a:pathLst>
        </a:custGeom>
        <a:noFill/>
        <a:ln w="1079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46AD9-2B4C-4D93-80F2-243B1B238CD6}">
      <dsp:nvSpPr>
        <dsp:cNvPr id="0" name=""/>
        <dsp:cNvSpPr/>
      </dsp:nvSpPr>
      <dsp:spPr>
        <a:xfrm>
          <a:off x="3068795" y="3672409"/>
          <a:ext cx="2735998" cy="3551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Музыкально — литературные концерты.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9198" y="3682812"/>
        <a:ext cx="2715192" cy="3343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62030-687E-40D2-B27E-1744F4994341}">
      <dsp:nvSpPr>
        <dsp:cNvPr id="0" name=""/>
        <dsp:cNvSpPr/>
      </dsp:nvSpPr>
      <dsp:spPr>
        <a:xfrm>
          <a:off x="0" y="3755"/>
          <a:ext cx="6432376" cy="3840464"/>
        </a:xfrm>
        <a:prstGeom prst="roundRect">
          <a:avLst>
            <a:gd name="adj" fmla="val 10000"/>
          </a:avLst>
        </a:prstGeom>
        <a:solidFill>
          <a:srgbClr val="D2FAFE">
            <a:alpha val="89804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Создавать радостное настроение;</a:t>
          </a:r>
          <a:endParaRPr lang="ru-RU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Формировать праздничную культуру;</a:t>
          </a:r>
          <a:endParaRPr lang="ru-RU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Учить детей традициям праздника, его организации, правилам  этикета приёма и приглашения гостей;</a:t>
          </a:r>
          <a:endParaRPr lang="ru-RU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Обеспечивать социализацию </a:t>
          </a:r>
          <a:r>
            <a:rPr lang="ru-RU" sz="2000" kern="1200" dirty="0" smtClean="0">
              <a:solidFill>
                <a:schemeClr val="tx1"/>
              </a:solidFill>
            </a:rPr>
            <a:t>детей;</a:t>
          </a:r>
          <a:endParaRPr lang="ru-RU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Формировать активную позицию;</a:t>
          </a:r>
          <a:endParaRPr lang="ru-RU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Формировать моральные и нравственные качества;</a:t>
          </a:r>
          <a:endParaRPr lang="ru-RU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Приобщать к человеческой культуре и сохранению традиций и обычаев народа.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12483" y="116238"/>
        <a:ext cx="6207410" cy="361549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573A3-DD1A-4774-94A8-92F6382B4C1A}">
      <dsp:nvSpPr>
        <dsp:cNvPr id="0" name=""/>
        <dsp:cNvSpPr/>
      </dsp:nvSpPr>
      <dsp:spPr>
        <a:xfrm>
          <a:off x="0" y="0"/>
          <a:ext cx="6019820" cy="742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ПРИНЦИПЫ ОРГАНИЗАЦИИ ПРАЗДНИКОВ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1737" y="21737"/>
        <a:ext cx="5976346" cy="698693"/>
      </dsp:txXfrm>
    </dsp:sp>
    <dsp:sp modelId="{94CD6D2D-E5CE-4644-8EC8-8A87C5C2C8CF}">
      <dsp:nvSpPr>
        <dsp:cNvPr id="0" name=""/>
        <dsp:cNvSpPr/>
      </dsp:nvSpPr>
      <dsp:spPr>
        <a:xfrm>
          <a:off x="0" y="792073"/>
          <a:ext cx="3981182" cy="57599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Душевное возвышение и просветление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6870" y="808943"/>
        <a:ext cx="3947442" cy="542250"/>
      </dsp:txXfrm>
    </dsp:sp>
    <dsp:sp modelId="{A56981A5-82E6-4735-ACD9-A114F5FCBC99}">
      <dsp:nvSpPr>
        <dsp:cNvPr id="0" name=""/>
        <dsp:cNvSpPr/>
      </dsp:nvSpPr>
      <dsp:spPr>
        <a:xfrm>
          <a:off x="0" y="1440159"/>
          <a:ext cx="1949648" cy="107996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Раскрытие их творческих сил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1631" y="1471790"/>
        <a:ext cx="1886386" cy="1016705"/>
      </dsp:txXfrm>
    </dsp:sp>
    <dsp:sp modelId="{E4454DAE-6B94-4E57-80D6-D82622C89CB9}">
      <dsp:nvSpPr>
        <dsp:cNvPr id="0" name=""/>
        <dsp:cNvSpPr/>
      </dsp:nvSpPr>
      <dsp:spPr>
        <a:xfrm>
          <a:off x="2014647" y="1440159"/>
          <a:ext cx="1949648" cy="108025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Выражение коллективного строя жизни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046286" y="1471798"/>
        <a:ext cx="1886370" cy="1016973"/>
      </dsp:txXfrm>
    </dsp:sp>
    <dsp:sp modelId="{4B8A335E-39E2-44B3-AE5B-3D97ED1BE76A}">
      <dsp:nvSpPr>
        <dsp:cNvPr id="0" name=""/>
        <dsp:cNvSpPr/>
      </dsp:nvSpPr>
      <dsp:spPr>
        <a:xfrm>
          <a:off x="4033956" y="792073"/>
          <a:ext cx="1949648" cy="57599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Единение людей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050826" y="808943"/>
        <a:ext cx="1915908" cy="542250"/>
      </dsp:txXfrm>
    </dsp:sp>
    <dsp:sp modelId="{C1449BF5-EEB9-41A7-B78E-6643CE0D78DF}">
      <dsp:nvSpPr>
        <dsp:cNvPr id="0" name=""/>
        <dsp:cNvSpPr/>
      </dsp:nvSpPr>
      <dsp:spPr>
        <a:xfrm>
          <a:off x="4033956" y="1440159"/>
          <a:ext cx="1949648" cy="108000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Состояние общей гармонии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065588" y="1471791"/>
        <a:ext cx="1886384" cy="10167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diagrams.loki3.com/VaryingWidthList+Icon">
  <dgm:title val="Список переменной ширины"/>
  <dgm:desc val="Служит для акцентирования внимания на элементах различной ширины. Хорошо подходит для размещения большого количества текста уровня 1. Ширина каждой фигуры определяется независимо с учетом количества текста в ней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3F5FE-567C-4C15-A3CB-32D6253BB456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0D9FC-F06A-4CAF-ACD1-8F18F5E6C3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517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0D9FC-F06A-4CAF-ACD1-8F18F5E6C3E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531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08207F-F9C6-4669-8713-B24C202F00B1}" type="datetimeFigureOut">
              <a:rPr lang="ru-RU" smtClean="0"/>
              <a:t>03.03.2013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896A96-9E90-4A6B-A43B-F37596945CF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916832"/>
            <a:ext cx="7406640" cy="12834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досуговых мероприятий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868144" y="4797152"/>
            <a:ext cx="3158168" cy="125378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Воспитатель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Хайрутдинова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Лилия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Мухаматулловна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7765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0805" y="2967335"/>
            <a:ext cx="666240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cap="all" spc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3600" cap="all" spc="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8" name="Picture 4" descr="C:\Users\Admin\Desktop\83434270_large_030820_bi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07" t="13627" r="8108" b="63065"/>
          <a:stretch/>
        </p:blipFill>
        <p:spPr bwMode="auto">
          <a:xfrm>
            <a:off x="3279630" y="4221089"/>
            <a:ext cx="2448272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1560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066130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досуговой деятельности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845920"/>
              </p:ext>
            </p:extLst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01905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Цели и задачи организации досуговой деятельности дошкольников: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87816546"/>
              </p:ext>
            </p:extLst>
          </p:nvPr>
        </p:nvGraphicFramePr>
        <p:xfrm>
          <a:off x="457200" y="1412776"/>
          <a:ext cx="7467600" cy="5061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18642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7" y="404664"/>
            <a:ext cx="3168351" cy="4572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Т Д Ы Х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836712"/>
            <a:ext cx="8352928" cy="1008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Состояние покоя или такая культурно - досуговая деятельность, которая снимает усталость и напряжение, восстанавливает как физическое так и эмоциональное состояние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1844824"/>
            <a:ext cx="4248472" cy="646331"/>
          </a:xfrm>
          <a:prstGeom prst="rect">
            <a:avLst/>
          </a:prstGeom>
          <a:solidFill>
            <a:schemeClr val="bg1"/>
          </a:solidFill>
          <a:ln w="25400" cap="rnd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016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в</a:t>
            </a:r>
            <a:r>
              <a:rPr lang="ru-RU" sz="3600" b="1" dirty="0" smtClean="0">
                <a:ln w="1016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иды отдыха</a:t>
            </a:r>
            <a:endParaRPr lang="ru-RU" sz="3600" b="1" dirty="0">
              <a:ln w="10160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763473151"/>
              </p:ext>
            </p:extLst>
          </p:nvPr>
        </p:nvGraphicFramePr>
        <p:xfrm>
          <a:off x="1475656" y="2926663"/>
          <a:ext cx="6096000" cy="3918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Выгнутая влево стрелка 14"/>
          <p:cNvSpPr/>
          <p:nvPr/>
        </p:nvSpPr>
        <p:spPr>
          <a:xfrm>
            <a:off x="1853900" y="2104386"/>
            <a:ext cx="432048" cy="684947"/>
          </a:xfrm>
          <a:prstGeom prst="curved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6451871" y="2060848"/>
            <a:ext cx="432048" cy="684947"/>
          </a:xfrm>
          <a:prstGeom prst="curved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03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45365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САМООБРАЗОВАНИЕ</a:t>
            </a:r>
            <a:endParaRPr lang="ru-RU" sz="2800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6246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</a:t>
            </a:r>
            <a:r>
              <a:rPr lang="ru-RU" dirty="0" smtClean="0"/>
              <a:t>еленаправленная </a:t>
            </a:r>
            <a:r>
              <a:rPr lang="ru-RU" dirty="0"/>
              <a:t>познавательная деятельность по приобретению систематических знаний в сфере науки, искусства, культуры и техники, которое учит получать знания посредством наблюдения, проведения экспериментов, </a:t>
            </a:r>
            <a:r>
              <a:rPr lang="ru-RU" dirty="0" smtClean="0"/>
              <a:t>чтения</a:t>
            </a:r>
            <a:r>
              <a:rPr lang="ru-RU" dirty="0"/>
              <a:t>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96408419"/>
              </p:ext>
            </p:extLst>
          </p:nvPr>
        </p:nvGraphicFramePr>
        <p:xfrm>
          <a:off x="1547664" y="219654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8198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4201" y="406560"/>
            <a:ext cx="298831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творчество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4199" y="949055"/>
            <a:ext cx="75902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деятельность, направленная на получение чего-то нового, неповторимого, и поэтому основным показателем творчества является новизна его </a:t>
            </a:r>
            <a:r>
              <a:rPr lang="ru-RU" dirty="0" smtClean="0"/>
              <a:t>результата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7" y="1946179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cap="all" dirty="0">
                <a:solidFill>
                  <a:schemeClr val="accent2">
                    <a:lumMod val="75000"/>
                  </a:schemeClr>
                </a:solidFill>
              </a:rPr>
              <a:t>условия для развития </a:t>
            </a:r>
            <a:r>
              <a:rPr lang="ru-RU" cap="all" dirty="0" smtClean="0">
                <a:solidFill>
                  <a:schemeClr val="accent2">
                    <a:lumMod val="75000"/>
                  </a:schemeClr>
                </a:solidFill>
              </a:rPr>
              <a:t>творческих способностей дошкольника</a:t>
            </a:r>
            <a:endParaRPr lang="ru-RU" cap="all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300815934"/>
              </p:ext>
            </p:extLst>
          </p:nvPr>
        </p:nvGraphicFramePr>
        <p:xfrm>
          <a:off x="1108472" y="2708920"/>
          <a:ext cx="6912767" cy="313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41340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37786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РАЗВЛЕЧЕНИЯ</a:t>
            </a:r>
            <a:endParaRPr lang="ru-RU" sz="32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704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вид </a:t>
            </a:r>
            <a:r>
              <a:rPr lang="ru-RU" dirty="0"/>
              <a:t>культурно досуговой </a:t>
            </a:r>
            <a:r>
              <a:rPr lang="ru-RU" dirty="0" smtClean="0"/>
              <a:t>деятельности, имеющий </a:t>
            </a:r>
            <a:r>
              <a:rPr lang="ru-RU" dirty="0"/>
              <a:t>компенсационный характер, </a:t>
            </a:r>
            <a:r>
              <a:rPr lang="ru-RU" dirty="0" smtClean="0"/>
              <a:t>возмещает </a:t>
            </a:r>
            <a:r>
              <a:rPr lang="ru-RU" dirty="0"/>
              <a:t>издержки будничности и однообразия обстановки.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3607" y="1633377"/>
            <a:ext cx="58031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к</a:t>
            </a:r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лассификация развлечений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464442588"/>
              </p:ext>
            </p:extLst>
          </p:nvPr>
        </p:nvGraphicFramePr>
        <p:xfrm>
          <a:off x="1467203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3228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783" y="395953"/>
            <a:ext cx="3206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FF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ПРАЗДНИКИ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FF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dirty="0"/>
          </a:p>
        </p:txBody>
      </p:sp>
      <p:graphicFrame>
        <p:nvGraphicFramePr>
          <p:cNvPr id="8" name="Схема 7">
            <a:hlinkClick r:id="" action="ppaction://hlinkshowjump?jump=lastslide" highlightClick="1"/>
          </p:cNvPr>
          <p:cNvGraphicFramePr/>
          <p:nvPr>
            <p:extLst>
              <p:ext uri="{D42A27DB-BD31-4B8C-83A1-F6EECF244321}">
                <p14:modId xmlns:p14="http://schemas.microsoft.com/office/powerpoint/2010/main" val="1627388020"/>
              </p:ext>
            </p:extLst>
          </p:nvPr>
        </p:nvGraphicFramePr>
        <p:xfrm>
          <a:off x="1187624" y="2492896"/>
          <a:ext cx="6432376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701824" y="1988840"/>
            <a:ext cx="3168352" cy="7327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scene3d>
            <a:camera prst="isometricOffAxis1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ЦЕЛЬ И ЗАДАЧИ: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80728"/>
            <a:ext cx="8352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событие, которое может запоминаться на долгие годы, внося в  жизнь детей хорошие воспоминания, море улыбок, незабываемые мгновения.</a:t>
            </a:r>
          </a:p>
        </p:txBody>
      </p:sp>
    </p:spTree>
    <p:extLst>
      <p:ext uri="{BB962C8B-B14F-4D97-AF65-F5344CB8AC3E}">
        <p14:creationId xmlns:p14="http://schemas.microsoft.com/office/powerpoint/2010/main" val="26686258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79840192"/>
              </p:ext>
            </p:extLst>
          </p:nvPr>
        </p:nvGraphicFramePr>
        <p:xfrm>
          <a:off x="251520" y="1166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29941105"/>
              </p:ext>
            </p:extLst>
          </p:nvPr>
        </p:nvGraphicFramePr>
        <p:xfrm>
          <a:off x="2123728" y="2924944"/>
          <a:ext cx="4572000" cy="286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99782231"/>
              </p:ext>
            </p:extLst>
          </p:nvPr>
        </p:nvGraphicFramePr>
        <p:xfrm>
          <a:off x="1907704" y="25649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6568050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871</TotalTime>
  <Words>470</Words>
  <Application>Microsoft Office PowerPoint</Application>
  <PresentationFormat>Экран (4:3)</PresentationFormat>
  <Paragraphs>85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Особенности организации  досуговых мероприятий</vt:lpstr>
      <vt:lpstr>Классификация  досуговой деятельности</vt:lpstr>
      <vt:lpstr>Цели и задачи организации досуговой деятельности дошкольников:</vt:lpstr>
      <vt:lpstr>О Т Д Ы 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организации  досуговых мероприятий</dc:title>
  <dc:creator>Admin</dc:creator>
  <cp:lastModifiedBy>Admin</cp:lastModifiedBy>
  <cp:revision>53</cp:revision>
  <dcterms:created xsi:type="dcterms:W3CDTF">2013-03-01T16:35:11Z</dcterms:created>
  <dcterms:modified xsi:type="dcterms:W3CDTF">2013-03-03T15:04:55Z</dcterms:modified>
</cp:coreProperties>
</file>