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4" r:id="rId9"/>
    <p:sldId id="310" r:id="rId10"/>
    <p:sldId id="312" r:id="rId11"/>
    <p:sldId id="275" r:id="rId12"/>
    <p:sldId id="276" r:id="rId13"/>
    <p:sldId id="277" r:id="rId14"/>
    <p:sldId id="278" r:id="rId15"/>
    <p:sldId id="306" r:id="rId16"/>
    <p:sldId id="307" r:id="rId17"/>
    <p:sldId id="298" r:id="rId18"/>
    <p:sldId id="315" r:id="rId19"/>
    <p:sldId id="318" r:id="rId20"/>
    <p:sldId id="31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0" autoAdjust="0"/>
    <p:restoredTop sz="94660"/>
  </p:normalViewPr>
  <p:slideViewPr>
    <p:cSldViewPr>
      <p:cViewPr varScale="1">
        <p:scale>
          <a:sx n="53" d="100"/>
          <a:sy n="53" d="100"/>
        </p:scale>
        <p:origin x="-84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3F8C0-7B0C-457D-9FA5-1ADDFC629FF9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87092-9131-403D-AB02-63E7A295E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3F8C0-7B0C-457D-9FA5-1ADDFC629FF9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87092-9131-403D-AB02-63E7A295E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3F8C0-7B0C-457D-9FA5-1ADDFC629FF9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87092-9131-403D-AB02-63E7A295E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3F8C0-7B0C-457D-9FA5-1ADDFC629FF9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87092-9131-403D-AB02-63E7A295E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3F8C0-7B0C-457D-9FA5-1ADDFC629FF9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87092-9131-403D-AB02-63E7A295E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3F8C0-7B0C-457D-9FA5-1ADDFC629FF9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87092-9131-403D-AB02-63E7A295E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3F8C0-7B0C-457D-9FA5-1ADDFC629FF9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87092-9131-403D-AB02-63E7A295E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3F8C0-7B0C-457D-9FA5-1ADDFC629FF9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87092-9131-403D-AB02-63E7A295E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3F8C0-7B0C-457D-9FA5-1ADDFC629FF9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87092-9131-403D-AB02-63E7A295E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3F8C0-7B0C-457D-9FA5-1ADDFC629FF9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87092-9131-403D-AB02-63E7A295E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3F8C0-7B0C-457D-9FA5-1ADDFC629FF9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6A87092-9131-403D-AB02-63E7A295E8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F3F8C0-7B0C-457D-9FA5-1ADDFC629FF9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A87092-9131-403D-AB02-63E7A295E82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571612"/>
            <a:ext cx="8929718" cy="292895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Проект по теме: «Виктор </a:t>
            </a:r>
            <a:r>
              <a:rPr lang="ru-RU" sz="4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Кыргысович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Комбуй-оол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известный борец-ветеран РТ, долгожитель села </a:t>
            </a:r>
            <a:r>
              <a:rPr lang="ru-RU" sz="4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Чаа-Суур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Овюрского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кожууна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Достижения: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lnSpcReduction="10000"/>
          </a:bodyPr>
          <a:lstStyle/>
          <a:p>
            <a:r>
              <a:rPr lang="ru-RU" sz="4800" dirty="0" smtClean="0"/>
              <a:t>Виктор </a:t>
            </a:r>
            <a:r>
              <a:rPr lang="ru-RU" sz="4800" dirty="0" err="1" smtClean="0"/>
              <a:t>Кыргысович</a:t>
            </a:r>
            <a:r>
              <a:rPr lang="ru-RU" sz="4800" dirty="0" smtClean="0"/>
              <a:t> -  ветеран национальной борьбы «</a:t>
            </a:r>
            <a:r>
              <a:rPr lang="ru-RU" sz="4800" dirty="0" err="1" smtClean="0"/>
              <a:t>Хуреш</a:t>
            </a:r>
            <a:r>
              <a:rPr lang="ru-RU" sz="4800" dirty="0" smtClean="0"/>
              <a:t>», обладатель Почетного звания «</a:t>
            </a:r>
            <a:r>
              <a:rPr lang="ru-RU" sz="4800" dirty="0" err="1" smtClean="0"/>
              <a:t>Начын</a:t>
            </a:r>
            <a:r>
              <a:rPr lang="ru-RU" sz="4800" dirty="0" smtClean="0"/>
              <a:t> </a:t>
            </a:r>
            <a:r>
              <a:rPr lang="ru-RU" sz="4800" dirty="0" err="1" smtClean="0"/>
              <a:t>Моге</a:t>
            </a:r>
            <a:r>
              <a:rPr lang="ru-RU" sz="4800" dirty="0" smtClean="0"/>
              <a:t> </a:t>
            </a:r>
            <a:r>
              <a:rPr lang="ru-RU" sz="4800" dirty="0" err="1" smtClean="0"/>
              <a:t>Овюрского</a:t>
            </a:r>
            <a:r>
              <a:rPr lang="ru-RU" sz="4800" dirty="0" smtClean="0"/>
              <a:t> </a:t>
            </a:r>
            <a:r>
              <a:rPr lang="ru-RU" sz="4800" dirty="0" err="1" smtClean="0"/>
              <a:t>кожууна</a:t>
            </a:r>
            <a:r>
              <a:rPr lang="ru-RU" sz="4800" dirty="0" smtClean="0"/>
              <a:t>»- 2014 Почетный гражданин </a:t>
            </a:r>
            <a:r>
              <a:rPr lang="ru-RU" sz="4800" dirty="0" err="1" smtClean="0"/>
              <a:t>Овюрского</a:t>
            </a:r>
            <a:r>
              <a:rPr lang="ru-RU" sz="4800" dirty="0" smtClean="0"/>
              <a:t> кожууна-2010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221431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0616"/>
          </a:xfrm>
        </p:spPr>
        <p:txBody>
          <a:bodyPr>
            <a:normAutofit fontScale="90000"/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Своих пятерых детей, рано оставшихся сиротами, </a:t>
            </a:r>
            <a:r>
              <a:rPr lang="ru-RU" sz="4800" dirty="0" err="1" smtClean="0"/>
              <a:t>Комбуй-оол</a:t>
            </a:r>
            <a:r>
              <a:rPr lang="ru-RU" sz="4800" dirty="0" smtClean="0"/>
              <a:t> В.К воспитывал достойными людьми. Вся пятерых выучил, поставил на ноги.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06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800" dirty="0" smtClean="0"/>
              <a:t> Из них четверо являются выпускниками </a:t>
            </a:r>
            <a:r>
              <a:rPr lang="ru-RU" sz="4800" dirty="0" err="1" smtClean="0"/>
              <a:t>Тывинского</a:t>
            </a:r>
            <a:r>
              <a:rPr lang="ru-RU" sz="4800" dirty="0" smtClean="0"/>
              <a:t> Государственного Университета, работают на ответственных постах, младшая дочь имеет среднее медицинское образование.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06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fontScale="92500" lnSpcReduction="10000"/>
          </a:bodyPr>
          <a:lstStyle/>
          <a:p>
            <a:r>
              <a:rPr lang="ru-RU" sz="4800" dirty="0" err="1" smtClean="0"/>
              <a:t>Комбуй-оол</a:t>
            </a:r>
            <a:r>
              <a:rPr lang="ru-RU" sz="4800" dirty="0" smtClean="0"/>
              <a:t> А.В , Вадим Викторович - по специальности учителя  физкультуры.</a:t>
            </a:r>
          </a:p>
          <a:p>
            <a:r>
              <a:rPr lang="ru-RU" sz="4800" dirty="0" err="1" smtClean="0"/>
              <a:t>Аяна</a:t>
            </a:r>
            <a:r>
              <a:rPr lang="ru-RU" sz="4800" dirty="0" smtClean="0"/>
              <a:t> В – учитель русского языка.</a:t>
            </a:r>
          </a:p>
          <a:p>
            <a:r>
              <a:rPr lang="ru-RU" sz="4800" dirty="0" smtClean="0"/>
              <a:t>Виктория В – учитель родного языка и литературы.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Достижения: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lnSpcReduction="10000"/>
          </a:bodyPr>
          <a:lstStyle/>
          <a:p>
            <a:r>
              <a:rPr lang="ru-RU" sz="4800" dirty="0" smtClean="0"/>
              <a:t>Виктор </a:t>
            </a:r>
            <a:r>
              <a:rPr lang="ru-RU" sz="4800" dirty="0" err="1" smtClean="0"/>
              <a:t>Кыргысович</a:t>
            </a:r>
            <a:r>
              <a:rPr lang="ru-RU" sz="4800" dirty="0" smtClean="0"/>
              <a:t> -  ветеран национальной борьбы «</a:t>
            </a:r>
            <a:r>
              <a:rPr lang="ru-RU" sz="4800" dirty="0" err="1" smtClean="0"/>
              <a:t>Хуреш</a:t>
            </a:r>
            <a:r>
              <a:rPr lang="ru-RU" sz="4800" dirty="0" smtClean="0"/>
              <a:t>», обладатель Почетного звания «</a:t>
            </a:r>
            <a:r>
              <a:rPr lang="ru-RU" sz="4800" dirty="0" err="1" smtClean="0"/>
              <a:t>Начын</a:t>
            </a:r>
            <a:r>
              <a:rPr lang="ru-RU" sz="4800" dirty="0" smtClean="0"/>
              <a:t> </a:t>
            </a:r>
            <a:r>
              <a:rPr lang="ru-RU" sz="4800" dirty="0" err="1" smtClean="0"/>
              <a:t>Мѳге</a:t>
            </a:r>
            <a:r>
              <a:rPr lang="ru-RU" sz="4800" dirty="0" smtClean="0"/>
              <a:t> </a:t>
            </a:r>
            <a:r>
              <a:rPr lang="ru-RU" sz="4800" dirty="0" err="1" smtClean="0"/>
              <a:t>Овюрского</a:t>
            </a:r>
            <a:r>
              <a:rPr lang="ru-RU" sz="4800" dirty="0" smtClean="0"/>
              <a:t> </a:t>
            </a:r>
            <a:r>
              <a:rPr lang="ru-RU" sz="4800" dirty="0" err="1" smtClean="0"/>
              <a:t>кожууна</a:t>
            </a:r>
            <a:r>
              <a:rPr lang="ru-RU" sz="4800" dirty="0" smtClean="0"/>
              <a:t>»- 2014 Почетный гражданин </a:t>
            </a:r>
            <a:r>
              <a:rPr lang="ru-RU" sz="4800" dirty="0" err="1" smtClean="0"/>
              <a:t>Овюрского</a:t>
            </a:r>
            <a:r>
              <a:rPr lang="ru-RU" sz="4800" dirty="0" smtClean="0"/>
              <a:t> </a:t>
            </a:r>
            <a:r>
              <a:rPr lang="ru-RU" sz="4800" dirty="0" err="1" smtClean="0"/>
              <a:t>кожууна</a:t>
            </a:r>
            <a:r>
              <a:rPr lang="ru-RU" sz="4800" dirty="0" smtClean="0"/>
              <a:t> - 2010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08912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8116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48970" y="-476762"/>
            <a:ext cx="6446057" cy="7920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9302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Хуреш</a:t>
            </a:r>
            <a:r>
              <a:rPr lang="ru-RU" dirty="0" smtClean="0"/>
              <a:t> в крови каждого тувинца. </a:t>
            </a:r>
            <a:r>
              <a:rPr lang="ru-RU" dirty="0" err="1" smtClean="0"/>
              <a:t>Хуреш</a:t>
            </a:r>
            <a:r>
              <a:rPr lang="ru-RU" dirty="0" smtClean="0"/>
              <a:t> это борьба, а не обмен любезностями. От самого борца зависит, сколько он будет бороться. Моя дедушка </a:t>
            </a:r>
            <a:r>
              <a:rPr lang="ru-RU" dirty="0" err="1" smtClean="0"/>
              <a:t>Комбуй-оол</a:t>
            </a:r>
            <a:r>
              <a:rPr lang="ru-RU" dirty="0" smtClean="0"/>
              <a:t> В.К которому за 65, до сих пор принимает участие в </a:t>
            </a:r>
            <a:r>
              <a:rPr lang="ru-RU" dirty="0" err="1" smtClean="0"/>
              <a:t>хуреше</a:t>
            </a:r>
            <a:r>
              <a:rPr lang="ru-RU" dirty="0" smtClean="0"/>
              <a:t>. К 65 годам подходит Виктор </a:t>
            </a:r>
            <a:r>
              <a:rPr lang="ru-RU" dirty="0" err="1" smtClean="0"/>
              <a:t>Кыргысович</a:t>
            </a:r>
            <a:r>
              <a:rPr lang="ru-RU" dirty="0" smtClean="0"/>
              <a:t> и доказывает не только, то что можно бороться в таком возрасте, но и свою любовь и преданность национальной борьбе. Глядя на него, воочию видишь, как долго </a:t>
            </a:r>
            <a:r>
              <a:rPr lang="ru-RU" dirty="0" err="1" smtClean="0"/>
              <a:t>хуреш</a:t>
            </a:r>
            <a:r>
              <a:rPr lang="ru-RU" dirty="0" smtClean="0"/>
              <a:t> помогает быть в форме, не дает болеть и стареть. Я очень горжусь к дедушке.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На днях я поинтересовалась у дедушки Виктора </a:t>
            </a:r>
            <a:r>
              <a:rPr lang="ru-RU" sz="3600" dirty="0" err="1" smtClean="0">
                <a:solidFill>
                  <a:schemeClr val="tx1"/>
                </a:solidFill>
              </a:rPr>
              <a:t>Кыргысовича</a:t>
            </a:r>
            <a:r>
              <a:rPr lang="ru-RU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</a:t>
            </a:r>
            <a:r>
              <a:rPr lang="ru-RU" sz="3200" dirty="0" smtClean="0"/>
              <a:t>У вас никогда не было уйти из спорта?</a:t>
            </a:r>
          </a:p>
          <a:p>
            <a:r>
              <a:rPr lang="ru-RU" sz="3200" dirty="0" smtClean="0"/>
              <a:t>-</a:t>
            </a:r>
            <a:r>
              <a:rPr lang="ru-RU" sz="3200" dirty="0" err="1" smtClean="0"/>
              <a:t>Нет.Буду</a:t>
            </a:r>
            <a:r>
              <a:rPr lang="ru-RU" sz="3200" dirty="0" smtClean="0"/>
              <a:t> бороться, сколько хватит сил, передавать опыт молодым. Цель пока возраст позволяет- послужить своему народу, достичь лучших результатов, ведь мои болельщики так радуются, поздравляют, когда побеждаю, </a:t>
            </a:r>
            <a:r>
              <a:rPr lang="ru-RU" sz="3200" dirty="0" err="1" smtClean="0"/>
              <a:t>соперживают</a:t>
            </a:r>
            <a:r>
              <a:rPr lang="ru-RU" sz="3200" dirty="0" smtClean="0"/>
              <a:t>, когда проигрываю.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789746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Какова роль в </a:t>
            </a:r>
            <a:r>
              <a:rPr lang="ru-RU" sz="4000" dirty="0" err="1" smtClean="0">
                <a:solidFill>
                  <a:schemeClr val="tx1"/>
                </a:solidFill>
              </a:rPr>
              <a:t>хуреше</a:t>
            </a:r>
            <a:r>
              <a:rPr lang="ru-RU" sz="4000" dirty="0" smtClean="0">
                <a:solidFill>
                  <a:schemeClr val="tx1"/>
                </a:solidFill>
              </a:rPr>
              <a:t> танца орла?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Дедушка мне ответил так:</a:t>
            </a:r>
          </a:p>
          <a:p>
            <a:r>
              <a:rPr lang="ru-RU" sz="3600" dirty="0" smtClean="0"/>
              <a:t>- Это неотъемлемая часть ритуала – воодушевляющая зрелище, когда борцы выходят на поле стадиона исполнять танец орла.</a:t>
            </a:r>
          </a:p>
          <a:p>
            <a:r>
              <a:rPr lang="ru-RU" sz="3600" dirty="0" smtClean="0"/>
              <a:t>Сегодня Виктор </a:t>
            </a:r>
            <a:r>
              <a:rPr lang="ru-RU" sz="3600" dirty="0" err="1" smtClean="0"/>
              <a:t>Кыргысович</a:t>
            </a:r>
            <a:r>
              <a:rPr lang="ru-RU" sz="3600" dirty="0" smtClean="0"/>
              <a:t> – ветеран национальной борьбы «</a:t>
            </a:r>
            <a:r>
              <a:rPr lang="ru-RU" sz="3600" dirty="0" err="1" smtClean="0"/>
              <a:t>Хуреш</a:t>
            </a:r>
            <a:r>
              <a:rPr lang="ru-RU" sz="3600" dirty="0" smtClean="0"/>
              <a:t>».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875179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569755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/>
          </a:p>
          <a:p>
            <a:pPr algn="ctr">
              <a:buNone/>
            </a:pPr>
            <a:r>
              <a:rPr lang="ru-RU" sz="4800" dirty="0" smtClean="0"/>
              <a:t>Цель работы: 1. просветительская: повысить  уровень знаний учащихся  о самом национальном виде спорта – борьбе «</a:t>
            </a:r>
            <a:r>
              <a:rPr lang="ru-RU" sz="4800" dirty="0" err="1" smtClean="0"/>
              <a:t>Хуреш</a:t>
            </a:r>
            <a:r>
              <a:rPr lang="ru-RU" sz="4800" dirty="0" smtClean="0"/>
              <a:t>»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Заключение: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хотела бы закончить свой доклад следующими строками стихотворения Расула Гамзатова:</a:t>
            </a:r>
          </a:p>
          <a:p>
            <a:r>
              <a:rPr lang="ru-RU" sz="3600" dirty="0" smtClean="0"/>
              <a:t>Трудно ли пойти на подвиг правый!</a:t>
            </a:r>
          </a:p>
          <a:p>
            <a:r>
              <a:rPr lang="ru-RU" sz="3600" dirty="0" smtClean="0"/>
              <a:t>Подвиг – это миг, но жизнь прожить</a:t>
            </a:r>
          </a:p>
          <a:p>
            <a:r>
              <a:rPr lang="ru-RU" sz="3600" dirty="0" smtClean="0"/>
              <a:t>Так, чтоб своей достойным славы,</a:t>
            </a:r>
          </a:p>
          <a:p>
            <a:r>
              <a:rPr lang="ru-RU" sz="3600" dirty="0" smtClean="0"/>
              <a:t>Тяжелей, чем подвиг совершить.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265230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3"/>
            <a:ext cx="9144000" cy="478634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/>
              <a:t>Развивающая: Развитие интереса к жизни и творчестве </a:t>
            </a:r>
            <a:r>
              <a:rPr lang="ru-RU" sz="4800" dirty="0" err="1" smtClean="0"/>
              <a:t>хурешиста</a:t>
            </a:r>
            <a:r>
              <a:rPr lang="ru-RU" sz="4800" dirty="0" smtClean="0"/>
              <a:t> односельчан </a:t>
            </a:r>
            <a:r>
              <a:rPr lang="ru-RU" sz="4800" dirty="0" err="1" smtClean="0"/>
              <a:t>Комбуй-оол</a:t>
            </a:r>
            <a:r>
              <a:rPr lang="ru-RU" sz="4800" dirty="0" smtClean="0"/>
              <a:t> Виктора </a:t>
            </a:r>
            <a:r>
              <a:rPr lang="ru-RU" sz="4800" dirty="0" err="1" smtClean="0"/>
              <a:t>Кыргысовича</a:t>
            </a:r>
            <a:r>
              <a:rPr lang="ru-RU" sz="4800" dirty="0" smtClean="0"/>
              <a:t>.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800" dirty="0" smtClean="0"/>
              <a:t>Обоснование: заинтересовать учащихся с жизнью сильного борца </a:t>
            </a:r>
            <a:r>
              <a:rPr lang="ru-RU" sz="4800" dirty="0" err="1" smtClean="0"/>
              <a:t>Комбуй-оол</a:t>
            </a:r>
            <a:r>
              <a:rPr lang="ru-RU" sz="4800" dirty="0" smtClean="0"/>
              <a:t> В.К родом из нашего села </a:t>
            </a:r>
            <a:r>
              <a:rPr lang="ru-RU" sz="4800" dirty="0" err="1" smtClean="0"/>
              <a:t>Чаа-Суур</a:t>
            </a:r>
            <a:r>
              <a:rPr lang="ru-RU" sz="4800" dirty="0"/>
              <a:t> </a:t>
            </a:r>
            <a:r>
              <a:rPr lang="ru-RU" sz="4800" dirty="0" err="1" smtClean="0"/>
              <a:t>Овюрского</a:t>
            </a:r>
            <a:r>
              <a:rPr lang="ru-RU" sz="4800" dirty="0" smtClean="0"/>
              <a:t>  </a:t>
            </a:r>
            <a:r>
              <a:rPr lang="ru-RU" sz="4800" dirty="0" err="1" smtClean="0"/>
              <a:t>кожууна</a:t>
            </a:r>
            <a:r>
              <a:rPr lang="ru-RU" sz="4800" dirty="0" smtClean="0"/>
              <a:t>.</a:t>
            </a:r>
            <a:endParaRPr lang="ru-RU" sz="4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576" y="620689"/>
            <a:ext cx="8136904" cy="570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763688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</a:rPr>
              <a:t>Комбуй-оол</a:t>
            </a:r>
            <a:r>
              <a:rPr lang="ru-RU" sz="3600" dirty="0" smtClean="0">
                <a:solidFill>
                  <a:schemeClr val="tx1"/>
                </a:solidFill>
              </a:rPr>
              <a:t> Виктор </a:t>
            </a:r>
            <a:r>
              <a:rPr lang="ru-RU" sz="3600" dirty="0" err="1" smtClean="0">
                <a:solidFill>
                  <a:schemeClr val="tx1"/>
                </a:solidFill>
              </a:rPr>
              <a:t>Кыргысович</a:t>
            </a:r>
            <a:r>
              <a:rPr lang="ru-RU" sz="3600" dirty="0" smtClean="0">
                <a:solidFill>
                  <a:schemeClr val="tx1"/>
                </a:solidFill>
              </a:rPr>
              <a:t> родился 20 июня 1950 года </a:t>
            </a:r>
            <a:r>
              <a:rPr lang="ru-RU" sz="3600" dirty="0" err="1" smtClean="0">
                <a:solidFill>
                  <a:schemeClr val="tx1"/>
                </a:solidFill>
              </a:rPr>
              <a:t>с.Торгалыг</a:t>
            </a:r>
            <a:r>
              <a:rPr lang="ru-RU" sz="3600" dirty="0" smtClean="0">
                <a:solidFill>
                  <a:schemeClr val="tx1"/>
                </a:solidFill>
              </a:rPr>
              <a:t>  </a:t>
            </a:r>
            <a:r>
              <a:rPr lang="ru-RU" sz="3600" dirty="0" err="1" smtClean="0">
                <a:solidFill>
                  <a:schemeClr val="tx1"/>
                </a:solidFill>
              </a:rPr>
              <a:t>Овюрского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кожууна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Родители: Отец – </a:t>
            </a:r>
            <a:r>
              <a:rPr lang="ru-RU" sz="4800" dirty="0" err="1" smtClean="0"/>
              <a:t>Кыргыс</a:t>
            </a:r>
            <a:r>
              <a:rPr lang="ru-RU" sz="4800" dirty="0" smtClean="0"/>
              <a:t> </a:t>
            </a:r>
            <a:r>
              <a:rPr lang="ru-RU" sz="4800" dirty="0" err="1" smtClean="0"/>
              <a:t>Комбуй-оол</a:t>
            </a:r>
            <a:r>
              <a:rPr lang="ru-RU" sz="4800" dirty="0" smtClean="0"/>
              <a:t> </a:t>
            </a:r>
            <a:r>
              <a:rPr lang="ru-RU" sz="4800" dirty="0" err="1" smtClean="0"/>
              <a:t>Мѳ</a:t>
            </a:r>
            <a:r>
              <a:rPr lang="ru-RU" sz="4800" dirty="0" err="1" smtClean="0">
                <a:latin typeface="Times New Roman"/>
                <a:cs typeface="Times New Roman"/>
              </a:rPr>
              <a:t>ӊ</a:t>
            </a:r>
            <a:r>
              <a:rPr lang="ru-RU" sz="4800" dirty="0" err="1" smtClean="0"/>
              <a:t>геевич</a:t>
            </a:r>
            <a:r>
              <a:rPr lang="ru-RU" sz="4800" dirty="0" smtClean="0"/>
              <a:t> родом из села </a:t>
            </a:r>
            <a:r>
              <a:rPr lang="ru-RU" sz="4800" dirty="0" err="1" smtClean="0"/>
              <a:t>Арыскан</a:t>
            </a:r>
            <a:r>
              <a:rPr lang="ru-RU" sz="4800" dirty="0" smtClean="0"/>
              <a:t> </a:t>
            </a:r>
            <a:r>
              <a:rPr lang="ru-RU" sz="4800" dirty="0" err="1" smtClean="0"/>
              <a:t>Улуг-Хемского</a:t>
            </a:r>
            <a:r>
              <a:rPr lang="ru-RU" sz="4800" dirty="0" smtClean="0"/>
              <a:t> </a:t>
            </a:r>
            <a:r>
              <a:rPr lang="ru-RU" sz="4800" dirty="0" err="1" smtClean="0"/>
              <a:t>кожууна</a:t>
            </a:r>
            <a:r>
              <a:rPr lang="ru-RU" sz="4800" dirty="0" smtClean="0"/>
              <a:t>, родины борцов.</a:t>
            </a:r>
            <a:endParaRPr lang="ru-RU" sz="4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Родители были известными чабанами </a:t>
            </a:r>
            <a:r>
              <a:rPr lang="ru-RU" sz="4800" dirty="0" err="1" smtClean="0">
                <a:solidFill>
                  <a:schemeClr val="tx1"/>
                </a:solidFill>
              </a:rPr>
              <a:t>Овюрского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кожууна</a:t>
            </a:r>
            <a:r>
              <a:rPr lang="ru-RU" sz="4800" dirty="0" smtClean="0">
                <a:solidFill>
                  <a:schemeClr val="tx1"/>
                </a:solidFill>
              </a:rPr>
              <a:t>.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Мать – </a:t>
            </a:r>
            <a:r>
              <a:rPr lang="ru-RU" sz="4800" dirty="0" err="1" smtClean="0"/>
              <a:t>Тюлюш</a:t>
            </a:r>
            <a:r>
              <a:rPr lang="ru-RU" sz="4800" dirty="0" smtClean="0"/>
              <a:t> </a:t>
            </a:r>
            <a:r>
              <a:rPr lang="ru-RU" sz="4800" dirty="0" err="1" smtClean="0"/>
              <a:t>Долгармаа</a:t>
            </a:r>
            <a:r>
              <a:rPr lang="ru-RU" sz="4800" dirty="0" smtClean="0"/>
              <a:t> </a:t>
            </a:r>
            <a:r>
              <a:rPr lang="ru-RU" sz="4800" dirty="0" err="1" smtClean="0"/>
              <a:t>Чытпаажыковна</a:t>
            </a:r>
            <a:r>
              <a:rPr lang="ru-RU" sz="4800" dirty="0" smtClean="0"/>
              <a:t> из села </a:t>
            </a:r>
            <a:r>
              <a:rPr lang="ru-RU" sz="4800" dirty="0" err="1" smtClean="0"/>
              <a:t>Чаа-Суур</a:t>
            </a:r>
            <a:r>
              <a:rPr lang="ru-RU" sz="4800" dirty="0" smtClean="0"/>
              <a:t> </a:t>
            </a:r>
            <a:r>
              <a:rPr lang="ru-RU" sz="4800" dirty="0" err="1" smtClean="0"/>
              <a:t>Овюрского</a:t>
            </a:r>
            <a:r>
              <a:rPr lang="ru-RU" sz="4800" dirty="0" smtClean="0"/>
              <a:t> </a:t>
            </a:r>
            <a:r>
              <a:rPr lang="ru-RU" sz="4800" dirty="0" err="1" smtClean="0"/>
              <a:t>кожууна</a:t>
            </a:r>
            <a:r>
              <a:rPr lang="ru-RU" sz="4800" dirty="0" smtClean="0"/>
              <a:t>.</a:t>
            </a:r>
            <a:endParaRPr lang="ru-RU" sz="4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 fontScale="92500" lnSpcReduction="10000"/>
          </a:bodyPr>
          <a:lstStyle/>
          <a:p>
            <a:r>
              <a:rPr lang="ru-RU" sz="4800" dirty="0" smtClean="0"/>
              <a:t>Летом на </a:t>
            </a:r>
            <a:r>
              <a:rPr lang="ru-RU" sz="4800" dirty="0" err="1" smtClean="0"/>
              <a:t>чайлаге</a:t>
            </a:r>
            <a:r>
              <a:rPr lang="ru-RU" sz="4800" dirty="0" smtClean="0"/>
              <a:t> чабанской стоянке – детвора была занята с утра до вечера: боролись друг другом, помогали родителям по хозяйству, пасли скот, гурьбой ходили смотреть </a:t>
            </a:r>
            <a:r>
              <a:rPr lang="ru-RU" sz="4800" dirty="0" err="1" smtClean="0"/>
              <a:t>хуреш</a:t>
            </a:r>
            <a:r>
              <a:rPr lang="ru-RU" sz="4800" dirty="0" smtClean="0"/>
              <a:t> на сельские праздники.</a:t>
            </a:r>
            <a:endParaRPr lang="ru-RU" sz="4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Детские годы: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u0102\Desktop\DSCN01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474596">
            <a:off x="207135" y="1715556"/>
            <a:ext cx="3627819" cy="304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0102\Desktop\DSCN01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939575">
            <a:off x="5423286" y="1597472"/>
            <a:ext cx="3537200" cy="284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0102\Desktop\DSCN01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163377"/>
            <a:ext cx="3951632" cy="245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0102\Desktop\DSCN014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7455" y="476672"/>
            <a:ext cx="2448273" cy="3337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3586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406</TotalTime>
  <Words>516</Words>
  <Application>Microsoft Office PowerPoint</Application>
  <PresentationFormat>Экран (4:3)</PresentationFormat>
  <Paragraphs>34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Слайд 2</vt:lpstr>
      <vt:lpstr>Слайд 3</vt:lpstr>
      <vt:lpstr>Слайд 4</vt:lpstr>
      <vt:lpstr>Слайд 5</vt:lpstr>
      <vt:lpstr>Комбуй-оол Виктор Кыргысович родился 20 июня 1950 года с.Торгалыг  Овюрского кожууна</vt:lpstr>
      <vt:lpstr>Родители были известными чабанами Овюрского кожууна.</vt:lpstr>
      <vt:lpstr>Детские годы:</vt:lpstr>
      <vt:lpstr>Слайд 9</vt:lpstr>
      <vt:lpstr>Достижения:</vt:lpstr>
      <vt:lpstr>Слайд 11</vt:lpstr>
      <vt:lpstr>Слайд 12</vt:lpstr>
      <vt:lpstr>Слайд 13</vt:lpstr>
      <vt:lpstr>Достижения:</vt:lpstr>
      <vt:lpstr>Слайд 15</vt:lpstr>
      <vt:lpstr>Слайд 16</vt:lpstr>
      <vt:lpstr>Слайд 17</vt:lpstr>
      <vt:lpstr>На днях я поинтересовалась у дедушки Виктора Кыргысовича:</vt:lpstr>
      <vt:lpstr>Какова роль в хуреше танца орла?</vt:lpstr>
      <vt:lpstr>Заключение: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ЧойганМаадыр-ооловна</cp:lastModifiedBy>
  <cp:revision>73</cp:revision>
  <dcterms:created xsi:type="dcterms:W3CDTF">2014-05-14T07:27:26Z</dcterms:created>
  <dcterms:modified xsi:type="dcterms:W3CDTF">2015-03-17T07:09:59Z</dcterms:modified>
</cp:coreProperties>
</file>