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830DC-E82E-45E1-BB3F-B62E25E7B616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1ED36-F246-4118-AE75-775E505928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55576" y="980728"/>
          <a:ext cx="7730843" cy="4992836"/>
        </p:xfrm>
        <a:graphic>
          <a:graphicData uri="http://schemas.openxmlformats.org/presentationml/2006/ole">
            <p:oleObj spid="_x0000_s1026" name="Изображение" r:id="rId3" imgW="9980952" imgH="6447619" progId="StaticMetafil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Picture (Metafile)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Alexander</dc:creator>
  <cp:lastModifiedBy>Alexander</cp:lastModifiedBy>
  <cp:revision>1</cp:revision>
  <dcterms:created xsi:type="dcterms:W3CDTF">2015-03-17T15:28:44Z</dcterms:created>
  <dcterms:modified xsi:type="dcterms:W3CDTF">2015-03-17T15:30:04Z</dcterms:modified>
</cp:coreProperties>
</file>