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E0C47-CE51-41CC-A5A2-C1BAC84DEFA8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0556-3D4E-4519-9709-494D3562B4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59632" y="403929"/>
          <a:ext cx="6552727" cy="6117367"/>
        </p:xfrm>
        <a:graphic>
          <a:graphicData uri="http://schemas.openxmlformats.org/presentationml/2006/ole">
            <p:oleObj spid="_x0000_s1026" name="Изображение" r:id="rId3" imgW="5590476" imgH="5219048" progId="StaticMetafil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Picture (Metafile)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1</cp:revision>
  <dcterms:created xsi:type="dcterms:W3CDTF">2015-03-17T15:56:57Z</dcterms:created>
  <dcterms:modified xsi:type="dcterms:W3CDTF">2015-03-17T15:57:35Z</dcterms:modified>
</cp:coreProperties>
</file>