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2" r:id="rId6"/>
    <p:sldId id="261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17568-6824-4E23-86E4-C159F2B4004F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EA3D5-49E7-4C2F-84A5-2DA65BA774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why/misc30.php" TargetMode="External"/><Relationship Id="rId2" Type="http://schemas.openxmlformats.org/officeDocument/2006/relationships/hyperlink" Target="http://myfamilydoctor.ru/vrednaya-eda-dlya-zdorovya-beda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02624" cy="2304256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ВРЕДНАЯ ЕДА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Coca Cola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классному часу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«Поговорим о вредной еде»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класс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Шмайлова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З.П.</a:t>
            </a:r>
          </a:p>
        </p:txBody>
      </p:sp>
      <p:pic>
        <p:nvPicPr>
          <p:cNvPr id="12290" name="Picture 2" descr="Картинки по запросу вредная е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102948"/>
            <a:ext cx="2376264" cy="1581296"/>
          </a:xfrm>
          <a:prstGeom prst="rect">
            <a:avLst/>
          </a:prstGeom>
          <a:noFill/>
        </p:spPr>
      </p:pic>
      <p:pic>
        <p:nvPicPr>
          <p:cNvPr id="12292" name="Picture 4" descr="http://elesto.ru/10images/health_127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998778"/>
            <a:ext cx="2353444" cy="185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«Ты лучше голодай, чем что попало есть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…»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Омар Хайям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http://hudeyu.com/images/pitanie/Poleznie-prodykty-dlia-poch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6667500" cy="4619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994525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Вредная еда! Почему ты такая вкусная?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encrypted-tbn2.gstatic.com/images?q=tbn:ANd9GcT06pi_zaYOe3wzvWRAYk0bSWROLuofZ5KUmuzlzypWgNexipZqq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60648"/>
            <a:ext cx="2123728" cy="1986419"/>
          </a:xfrm>
          <a:prstGeom prst="rect">
            <a:avLst/>
          </a:prstGeom>
          <a:noFill/>
        </p:spPr>
      </p:pic>
      <p:pic>
        <p:nvPicPr>
          <p:cNvPr id="8" name="Picture 2" descr="http://prozrenie.info/wp-content/uploads/2012/11/1325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9144000" cy="4160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Вредная еда - для здоровья БЕДА!!!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12776"/>
            <a:ext cx="4932040" cy="518457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Чипсы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Газировка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Консервированные маринованные продукты в жестяных банках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Колбаса, сосиски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Копчености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Майонез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Фастфуд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многое другое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infosmi.net/images/stories/articles/2013/Zdorovie/12-2013/02/229_fast_f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2978" y="4293096"/>
            <a:ext cx="4510345" cy="2327921"/>
          </a:xfrm>
          <a:prstGeom prst="rect">
            <a:avLst/>
          </a:prstGeom>
          <a:noFill/>
        </p:spPr>
      </p:pic>
      <p:pic>
        <p:nvPicPr>
          <p:cNvPr id="19460" name="Picture 4" descr="http://www.med-inform72.ru/assets/images/novocti/chipsy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355334"/>
            <a:ext cx="3600400" cy="250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6732240" cy="525780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«Кока-Кола» состоит на 90% из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газированной воды, жженого сахара, фосфорной кислоты и кофеина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1% состава носит загадочное название "Мерхандиз-7" и знают его химический состав всего 10 человек в мире (из компании выпускающей напиток).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 он включает в себя масла лимона, апельсина, корицы, мускатного ореха, цветков горького апельсина, кориандра и лайма.</a:t>
            </a:r>
          </a:p>
        </p:txBody>
      </p:sp>
      <p:pic>
        <p:nvPicPr>
          <p:cNvPr id="17410" name="Picture 2" descr="http://m6.paperblog.com/i/22/224085/coca-cola-L-QH7Rl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4499992" cy="1473748"/>
          </a:xfrm>
          <a:prstGeom prst="rect">
            <a:avLst/>
          </a:prstGeom>
          <a:noFill/>
        </p:spPr>
      </p:pic>
      <p:pic>
        <p:nvPicPr>
          <p:cNvPr id="17412" name="Picture 4" descr="http://cafelip.ru/upload/iblock/00a/1224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048000"/>
            <a:ext cx="25146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Выбросьте это немедленно!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124744"/>
            <a:ext cx="4608512" cy="518457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Кофеин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присутствующий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кока-коле,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является сильным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диуретиком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 содержание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глюкозы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напитке сильно превышает ее содержание в крови — всё это приводит к тому, что кока-кола не только не утоляет жажду, но и вызывает ее.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результате человек идет за новой порцией и все повторяется!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340769"/>
            <a:ext cx="3466728" cy="38164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Прервать порочный круг очень просто – выпить медленными глотками большой стакан чистой воды без газа и забыть дорогу к прилавку с колой.</a:t>
            </a:r>
            <a:endParaRPr lang="ru-RU" dirty="0"/>
          </a:p>
        </p:txBody>
      </p:sp>
      <p:pic>
        <p:nvPicPr>
          <p:cNvPr id="18434" name="Picture 2" descr="http://rostovmama.ru/upload/023/u2353/004/551d9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653136"/>
            <a:ext cx="1937792" cy="1942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знаете ли вы, что …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26632" cy="5534075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Благодаря высокому содержанию ортофосфорной кислоты «Кока-Кола» хорошо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удаляет ржавчину, накипь в чайнике и известковый налёт в унитазе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рекомендуется использовать "Кока-Колу" в этих целях, так как содержащиеся в ней красители могут испортить очищаемые предметы).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Представляете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что она делает с вашим желудком</a:t>
            </a:r>
            <a:r>
              <a:rPr lang="ru-RU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</p:txBody>
      </p:sp>
      <p:pic>
        <p:nvPicPr>
          <p:cNvPr id="22530" name="Picture 2" descr="http://archinfo.ucoz.ua/Porada/Coca_C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2996952"/>
            <a:ext cx="4762500" cy="3476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ПИТАЙТЕСЬ ПРАВИЛЬНО!!!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babyzzz.ru/wp-content/uploads/2014/11/%D0%B4%D0%B5%D1%82%D0%B8-%D0%B8-%D1%84%D0%B0%D1%81%D1%82-%D1%84%D1%83%D0%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7043936" cy="5282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Источники: 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610744" cy="3773015"/>
          </a:xfrm>
        </p:spPr>
        <p:txBody>
          <a:bodyPr/>
          <a:lstStyle/>
          <a:p>
            <a:r>
              <a:rPr lang="ru-RU" dirty="0" smtClean="0">
                <a:hlinkClick r:id="rId2"/>
              </a:rPr>
              <a:t>http://myfamilydoctor.ru/vrednaya-eda-dlya-zdorovya-beda/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http://allforchildren.ru/why/misc30.php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6386" name="Picture 2" descr="http://kavkazpress.ru/wp-content/uploads/2014/08/1362569442_15-coca_col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6288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284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ВРЕДНАЯ ЕДА Coca Cola</vt:lpstr>
      <vt:lpstr>«Ты лучше голодай, чем что попало есть…»   Омар Хайям  </vt:lpstr>
      <vt:lpstr>Вредная еда! Почему ты такая вкусная?</vt:lpstr>
      <vt:lpstr>Вредная еда - для здоровья БЕДА!!!</vt:lpstr>
      <vt:lpstr>Слайд 5</vt:lpstr>
      <vt:lpstr>Выбросьте это немедленно!</vt:lpstr>
      <vt:lpstr>А знаете ли вы, что …</vt:lpstr>
      <vt:lpstr>ПИТАЙТЕСЬ ПРАВИЛЬНО!!!</vt:lpstr>
      <vt:lpstr>Источники: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Tanya</cp:lastModifiedBy>
  <cp:revision>10</cp:revision>
  <dcterms:created xsi:type="dcterms:W3CDTF">2015-03-16T15:08:58Z</dcterms:created>
  <dcterms:modified xsi:type="dcterms:W3CDTF">2015-03-16T16:46:38Z</dcterms:modified>
</cp:coreProperties>
</file>