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0"/>
            <a:ext cx="90805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1 КЛАСС\БУКВЫ\А\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8" t="5618" r="13337" b="12100"/>
          <a:stretch/>
        </p:blipFill>
        <p:spPr bwMode="auto">
          <a:xfrm>
            <a:off x="0" y="3250883"/>
            <a:ext cx="2507674" cy="358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7996"/>
            <a:ext cx="6724212" cy="47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196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ква 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6245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Рисунок 4" descr="C:\Documents and Settings\Admin\Рабочий стол\НОВОЕ\письменный алфавит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62" y="2924944"/>
            <a:ext cx="4602038" cy="371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2452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Sams</cp:lastModifiedBy>
  <cp:revision>41</cp:revision>
  <dcterms:created xsi:type="dcterms:W3CDTF">2012-10-14T16:31:46Z</dcterms:created>
  <dcterms:modified xsi:type="dcterms:W3CDTF">2014-10-29T06:59:12Z</dcterms:modified>
</cp:coreProperties>
</file>