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9" r:id="rId4"/>
    <p:sldId id="258" r:id="rId5"/>
    <p:sldId id="257" r:id="rId6"/>
    <p:sldId id="268" r:id="rId7"/>
    <p:sldId id="266" r:id="rId8"/>
    <p:sldId id="264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8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EDA4B-6E9D-4F5D-ADD3-8AD16CE563CA}" type="datetimeFigureOut">
              <a:rPr lang="ru-RU" smtClean="0"/>
              <a:pPr/>
              <a:t>05.12.2012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375F1-2B63-4AFF-914F-EB5AB4761C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EDA4B-6E9D-4F5D-ADD3-8AD16CE563CA}" type="datetimeFigureOut">
              <a:rPr lang="ru-RU" smtClean="0"/>
              <a:pPr/>
              <a:t>05.12.2012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375F1-2B63-4AFF-914F-EB5AB4761C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EDA4B-6E9D-4F5D-ADD3-8AD16CE563CA}" type="datetimeFigureOut">
              <a:rPr lang="ru-RU" smtClean="0"/>
              <a:pPr/>
              <a:t>05.12.2012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375F1-2B63-4AFF-914F-EB5AB4761C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EDA4B-6E9D-4F5D-ADD3-8AD16CE563CA}" type="datetimeFigureOut">
              <a:rPr lang="ru-RU" smtClean="0"/>
              <a:pPr/>
              <a:t>05.12.2012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375F1-2B63-4AFF-914F-EB5AB4761C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EDA4B-6E9D-4F5D-ADD3-8AD16CE563CA}" type="datetimeFigureOut">
              <a:rPr lang="ru-RU" smtClean="0"/>
              <a:pPr/>
              <a:t>05.12.2012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375F1-2B63-4AFF-914F-EB5AB4761C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EDA4B-6E9D-4F5D-ADD3-8AD16CE563CA}" type="datetimeFigureOut">
              <a:rPr lang="ru-RU" smtClean="0"/>
              <a:pPr/>
              <a:t>05.12.2012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375F1-2B63-4AFF-914F-EB5AB4761C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EDA4B-6E9D-4F5D-ADD3-8AD16CE563CA}" type="datetimeFigureOut">
              <a:rPr lang="ru-RU" smtClean="0"/>
              <a:pPr/>
              <a:t>05.12.2012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375F1-2B63-4AFF-914F-EB5AB4761C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EDA4B-6E9D-4F5D-ADD3-8AD16CE563CA}" type="datetimeFigureOut">
              <a:rPr lang="ru-RU" smtClean="0"/>
              <a:pPr/>
              <a:t>05.12.2012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375F1-2B63-4AFF-914F-EB5AB4761C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EDA4B-6E9D-4F5D-ADD3-8AD16CE563CA}" type="datetimeFigureOut">
              <a:rPr lang="ru-RU" smtClean="0"/>
              <a:pPr/>
              <a:t>05.12.2012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375F1-2B63-4AFF-914F-EB5AB4761C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EDA4B-6E9D-4F5D-ADD3-8AD16CE563CA}" type="datetimeFigureOut">
              <a:rPr lang="ru-RU" smtClean="0"/>
              <a:pPr/>
              <a:t>05.12.2012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375F1-2B63-4AFF-914F-EB5AB4761C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EDA4B-6E9D-4F5D-ADD3-8AD16CE563CA}" type="datetimeFigureOut">
              <a:rPr lang="ru-RU" smtClean="0"/>
              <a:pPr/>
              <a:t>05.12.2012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375F1-2B63-4AFF-914F-EB5AB4761C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5EDA4B-6E9D-4F5D-ADD3-8AD16CE563CA}" type="datetimeFigureOut">
              <a:rPr lang="ru-RU" smtClean="0"/>
              <a:pPr/>
              <a:t>05.12.2012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D375F1-2B63-4AFF-914F-EB5AB4761CA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3.gif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Documents%20and%20Settings\Admin\&#1056;&#1072;&#1073;&#1086;&#1095;&#1080;&#1081;%20&#1089;&#1090;&#1086;&#1083;\&#1057;\&#1041;&#1091;&#1082;&#1074;&#1072;%20&#1057;.wmv" TargetMode="Externa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Documents%20and%20Settings\Admin\&#1052;&#1086;&#1080;%20&#1076;&#1086;&#1082;&#1091;&#1084;&#1077;&#1085;&#1090;&#1099;\&#1052;&#1086;&#1080;%20&#1074;&#1080;&#1076;&#1077;&#1086;&#1079;&#1072;&#1087;&#1080;&#1089;&#1080;\colnechn.zaychik.wmv" TargetMode="Externa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techincom.ru/prew_cat.htm?...d=1208" TargetMode="External"/><Relationship Id="rId13" Type="http://schemas.openxmlformats.org/officeDocument/2006/relationships/hyperlink" Target="http://www.lenagold.ru/" TargetMode="External"/><Relationship Id="rId18" Type="http://schemas.openxmlformats.org/officeDocument/2006/relationships/hyperlink" Target="http://im2-tub-ru.yandex.net/i?id=287048311-04-72&amp;n=21" TargetMode="External"/><Relationship Id="rId3" Type="http://schemas.openxmlformats.org/officeDocument/2006/relationships/hyperlink" Target="http://www.razvitierebenka.com/2010/03/blog-post_22.html" TargetMode="External"/><Relationship Id="rId7" Type="http://schemas.openxmlformats.org/officeDocument/2006/relationships/hyperlink" Target="http://www.povodok.ru/encyclopedia/phot...207.html" TargetMode="External"/><Relationship Id="rId12" Type="http://schemas.openxmlformats.org/officeDocument/2006/relationships/hyperlink" Target="http://www.gold-rus.com/Gold/ru.html" TargetMode="External"/><Relationship Id="rId17" Type="http://schemas.openxmlformats.org/officeDocument/2006/relationships/hyperlink" Target="http://im4-tub-ru.yandex.net/i?id=281782873-59-72&amp;n=21" TargetMode="External"/><Relationship Id="rId2" Type="http://schemas.openxmlformats.org/officeDocument/2006/relationships/hyperlink" Target="http://www.pts2003.by.ru/swan/straus-01.htm" TargetMode="External"/><Relationship Id="rId16" Type="http://schemas.openxmlformats.org/officeDocument/2006/relationships/hyperlink" Target="http://clipartcorel.narod.ru/index.html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teanu.ru/2008/12/sosiski-v-t...use.html" TargetMode="External"/><Relationship Id="rId11" Type="http://schemas.openxmlformats.org/officeDocument/2006/relationships/hyperlink" Target="http://www.oops.zp.ua/2008-01-05?firs...26pg=3" TargetMode="External"/><Relationship Id="rId5" Type="http://schemas.openxmlformats.org/officeDocument/2006/relationships/hyperlink" Target="http://www.tort-magazin.ru/vkus/sufle-b...erry.htm" TargetMode="External"/><Relationship Id="rId15" Type="http://schemas.openxmlformats.org/officeDocument/2006/relationships/hyperlink" Target="http://www.solnet.ee/" TargetMode="External"/><Relationship Id="rId10" Type="http://schemas.openxmlformats.org/officeDocument/2006/relationships/hyperlink" Target="http://www.stimul.co.ua/resource.php?...s=2251" TargetMode="External"/><Relationship Id="rId4" Type="http://schemas.openxmlformats.org/officeDocument/2006/relationships/hyperlink" Target="http://www.alterwest.ru/cat2.php" TargetMode="External"/><Relationship Id="rId9" Type="http://schemas.openxmlformats.org/officeDocument/2006/relationships/hyperlink" Target="http://www.batikart.ucoz.ru/index/0-10" TargetMode="External"/><Relationship Id="rId14" Type="http://schemas.openxmlformats.org/officeDocument/2006/relationships/hyperlink" Target="http://filmiki.arjlover.ne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Рисунок 7" descr="102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85786" y="1357298"/>
            <a:ext cx="1728999" cy="132343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УЧИМ</a:t>
            </a:r>
          </a:p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БУКВЫ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00430" y="2428868"/>
            <a:ext cx="2196307" cy="76944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4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БУКВА С</a:t>
            </a:r>
            <a:endParaRPr lang="ru-RU" sz="4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162867" y="4907624"/>
            <a:ext cx="253415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err="1" smtClean="0"/>
              <a:t>Голотина</a:t>
            </a:r>
            <a:r>
              <a:rPr lang="ru-RU" sz="1600" b="1" dirty="0" smtClean="0"/>
              <a:t> Т. В., учитель</a:t>
            </a:r>
          </a:p>
          <a:p>
            <a:pPr algn="ctr"/>
            <a:r>
              <a:rPr lang="ru-RU" sz="1600" b="1" dirty="0" smtClean="0"/>
              <a:t>начальных классов</a:t>
            </a:r>
          </a:p>
          <a:p>
            <a:pPr algn="ctr"/>
            <a:r>
              <a:rPr lang="ru-RU" sz="1600" b="1" dirty="0" smtClean="0"/>
              <a:t>МБОУ Майская ООШ №10</a:t>
            </a:r>
          </a:p>
          <a:p>
            <a:pPr algn="ctr"/>
            <a:r>
              <a:rPr lang="ru-RU" sz="1600" b="1" dirty="0" smtClean="0"/>
              <a:t>х. Свободный</a:t>
            </a:r>
            <a:r>
              <a:rPr lang="ru-RU" sz="1600" b="1" dirty="0" smtClean="0"/>
              <a:t>  </a:t>
            </a:r>
          </a:p>
          <a:p>
            <a:pPr algn="ctr"/>
            <a:r>
              <a:rPr lang="ru-RU" sz="1600" b="1" dirty="0" smtClean="0"/>
              <a:t>Ростовской </a:t>
            </a:r>
            <a:r>
              <a:rPr lang="ru-RU" sz="1600" b="1" dirty="0" smtClean="0"/>
              <a:t>обл.</a:t>
            </a:r>
            <a:endParaRPr lang="ru-RU" sz="1600" b="1" dirty="0"/>
          </a:p>
        </p:txBody>
      </p:sp>
      <p:pic>
        <p:nvPicPr>
          <p:cNvPr id="12" name="Рисунок 11" descr="sobaka76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2976" y="3214686"/>
            <a:ext cx="862642" cy="1035170"/>
          </a:xfrm>
          <a:prstGeom prst="rect">
            <a:avLst/>
          </a:prstGeom>
        </p:spPr>
      </p:pic>
      <p:pic>
        <p:nvPicPr>
          <p:cNvPr id="13" name="Рисунок 12" descr="sobaka135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9058" y="3621740"/>
            <a:ext cx="1285884" cy="1285884"/>
          </a:xfrm>
          <a:prstGeom prst="rect">
            <a:avLst/>
          </a:prstGeom>
        </p:spPr>
      </p:pic>
      <p:pic>
        <p:nvPicPr>
          <p:cNvPr id="15" name="Рисунок 14" descr="33f114e65137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6407914" y="3000372"/>
            <a:ext cx="2044062" cy="15716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Documents and Settings\Admin\Мои документы\анимация\Sbornik_fons_po №2\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92"/>
            <a:ext cx="9145057" cy="685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http://im4-tub-ru.yandex.net/i?id=109233957-14-72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0626" y="1665561"/>
            <a:ext cx="2478035" cy="20882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://im4-tub-ru.yandex.net/i?id=281782873-59-72&amp;n=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9986" y="4932407"/>
            <a:ext cx="151447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 descr="sobaka135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9986" y="1340768"/>
            <a:ext cx="1655788" cy="165578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95536" y="188640"/>
            <a:ext cx="32403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Заворчал живой замок,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Лёг у двери поперёк.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9956" y="2927904"/>
            <a:ext cx="297151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Всю ночь летает –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Мышей добывает.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 станет светло –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Спать ляжет в дупло.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528" y="95901"/>
            <a:ext cx="382143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Очень много силы в нём,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Ростом он  почти что с дом.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 него огромный нос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Будто нос лет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тыщу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рос..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05774" y="4532310"/>
            <a:ext cx="336169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Трав копытами касаясь,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Ходит по лесу красавец,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Ходит смело и легко,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Рога раскинув широко..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7" name="Picture 5" descr="http://im2-tub-ru.yandex.net/i?id=287048311-04-72&amp;n=2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602765"/>
            <a:ext cx="21336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5056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876"/>
            <a:ext cx="9144000" cy="6842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0983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lphabet-1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85728"/>
            <a:ext cx="4572032" cy="6065562"/>
          </a:xfrm>
          <a:prstGeom prst="rect">
            <a:avLst/>
          </a:prstGeom>
        </p:spPr>
      </p:pic>
      <p:pic>
        <p:nvPicPr>
          <p:cNvPr id="7" name="Рисунок 6" descr="9601eda9c56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429520" y="2214554"/>
            <a:ext cx="1358757" cy="19958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6021cf3f853a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000628" y="2357430"/>
            <a:ext cx="1982617" cy="1785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tehno04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929322" y="428604"/>
            <a:ext cx="2081482" cy="1571636"/>
          </a:xfrm>
          <a:prstGeom prst="rect">
            <a:avLst/>
          </a:prstGeom>
        </p:spPr>
      </p:pic>
      <p:pic>
        <p:nvPicPr>
          <p:cNvPr id="2050" name="Picture 2" descr="http://im4-tub-ru.yandex.net/i?id=109233957-14-72&amp;n=2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5" y="4509120"/>
            <a:ext cx="2478035" cy="20882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Буква С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809750" y="1358900"/>
            <a:ext cx="5521325" cy="4140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704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9" y="0"/>
            <a:ext cx="913316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1917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Admin\Мои документы\анимация\Sbornik_fons_po №2\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57" y="0"/>
            <a:ext cx="9145057" cy="685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Рисунок 19" descr="Буква С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358" y="265836"/>
            <a:ext cx="3712873" cy="4243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03063" y="4941168"/>
            <a:ext cx="379816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 зубкам бублик поднеси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 немного откуси,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Но, смотри, не скушай весь!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Что осталось? Буква С! 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Documents and Settings\Admin\Рабочий стол\С\Р С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8885" y="244416"/>
            <a:ext cx="3634279" cy="5056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658885" y="5157192"/>
            <a:ext cx="324114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Полумесяц в небе тёмном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Буквой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повис над домом.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3505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357166"/>
            <a:ext cx="1157689" cy="132343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8000" b="1" dirty="0" err="1" smtClean="0"/>
              <a:t>Сс</a:t>
            </a:r>
            <a:endParaRPr lang="ru-RU" sz="8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071802" y="1500174"/>
            <a:ext cx="3953455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/>
              <a:t>Солнечный зайчик</a:t>
            </a:r>
            <a:endParaRPr lang="ru-RU" sz="3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000232" y="571480"/>
            <a:ext cx="2312108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/>
              <a:t>Солнышко</a:t>
            </a:r>
            <a:endParaRPr lang="ru-RU" sz="3600" b="1" dirty="0"/>
          </a:p>
        </p:txBody>
      </p:sp>
      <p:pic>
        <p:nvPicPr>
          <p:cNvPr id="5" name="colnechn.zaychik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143108" y="2571744"/>
            <a:ext cx="4953986" cy="3714776"/>
          </a:xfrm>
          <a:prstGeom prst="rect">
            <a:avLst/>
          </a:prstGeom>
        </p:spPr>
      </p:pic>
      <p:pic>
        <p:nvPicPr>
          <p:cNvPr id="7" name="Рисунок 6" descr="d7d0f8dde9a3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929454" y="214290"/>
            <a:ext cx="1950889" cy="13595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923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85728"/>
            <a:ext cx="40343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kartinki.netslova.ru/N4/1</a:t>
            </a:r>
            <a:r>
              <a:rPr lang="ru-RU" dirty="0" smtClean="0"/>
              <a:t> - сороконожка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714356"/>
            <a:ext cx="4572000" cy="363176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mir-zverej.ru/comment_1255619339.html </a:t>
            </a:r>
            <a:r>
              <a:rPr lang="en-US" sz="1000" dirty="0" smtClean="0">
                <a:solidFill>
                  <a:srgbClr val="008000"/>
                </a:solidFill>
                <a:ea typeface="Calibri" pitchFamily="34" charset="0"/>
                <a:cs typeface="Arial" pitchFamily="34" charset="0"/>
              </a:rPr>
              <a:t>–</a:t>
            </a:r>
            <a:r>
              <a:rPr lang="en-US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ru-RU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страус</a:t>
            </a:r>
            <a:endParaRPr lang="ru-RU" sz="10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  <a:hlinkClick r:id="rId2"/>
              </a:rPr>
              <a:t>www</a:t>
            </a:r>
            <a:r>
              <a:rPr lang="ru-RU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  <a:hlinkClick r:id="rId2"/>
              </a:rPr>
              <a:t>.</a:t>
            </a:r>
            <a:r>
              <a:rPr lang="en-US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  <a:hlinkClick r:id="rId2"/>
              </a:rPr>
              <a:t>pts</a:t>
            </a:r>
            <a:r>
              <a:rPr lang="ru-RU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  <a:hlinkClick r:id="rId2"/>
              </a:rPr>
              <a:t>2003.</a:t>
            </a:r>
            <a:r>
              <a:rPr lang="en-US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  <a:hlinkClick r:id="rId2"/>
              </a:rPr>
              <a:t>by</a:t>
            </a:r>
            <a:r>
              <a:rPr lang="ru-RU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  <a:hlinkClick r:id="rId2"/>
              </a:rPr>
              <a:t>.</a:t>
            </a:r>
            <a:r>
              <a:rPr lang="en-US" sz="1000" dirty="0" err="1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  <a:hlinkClick r:id="rId2"/>
              </a:rPr>
              <a:t>ru</a:t>
            </a:r>
            <a:r>
              <a:rPr lang="ru-RU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  <a:hlinkClick r:id="rId2"/>
              </a:rPr>
              <a:t>/</a:t>
            </a:r>
            <a:r>
              <a:rPr lang="en-US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  <a:hlinkClick r:id="rId2"/>
              </a:rPr>
              <a:t>swan</a:t>
            </a:r>
            <a:r>
              <a:rPr lang="ru-RU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  <a:hlinkClick r:id="rId2"/>
              </a:rPr>
              <a:t>/</a:t>
            </a:r>
            <a:r>
              <a:rPr lang="en-US" sz="1000" dirty="0" err="1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  <a:hlinkClick r:id="rId2"/>
              </a:rPr>
              <a:t>straus</a:t>
            </a:r>
            <a:r>
              <a:rPr lang="ru-RU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  <a:hlinkClick r:id="rId2"/>
              </a:rPr>
              <a:t>-01.</a:t>
            </a:r>
            <a:r>
              <a:rPr lang="en-US" sz="1000" dirty="0" err="1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  <a:hlinkClick r:id="rId2"/>
              </a:rPr>
              <a:t>htm</a:t>
            </a:r>
            <a:r>
              <a:rPr lang="ru-RU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- страус</a:t>
            </a:r>
            <a:endParaRPr lang="ru-RU" sz="10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000" dirty="0" smtClean="0">
                <a:latin typeface="Calibri" pitchFamily="34" charset="0"/>
                <a:ea typeface="Calibri" pitchFamily="34" charset="0"/>
                <a:cs typeface="Times New Roman" pitchFamily="18" charset="0"/>
                <a:hlinkClick r:id="rId3"/>
              </a:rPr>
              <a:t>http://www.razvitierebenka.com/2010/03/blog-post_22.html</a:t>
            </a:r>
            <a:r>
              <a:rPr lang="ru-RU" sz="1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- буквы</a:t>
            </a:r>
            <a:endParaRPr lang="ru-RU" sz="10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000" dirty="0" err="1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www.mocktail.ru</a:t>
            </a:r>
            <a:r>
              <a:rPr lang="ru-RU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/</a:t>
            </a:r>
            <a:r>
              <a:rPr lang="ru-RU" sz="1000" dirty="0" err="1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archives</a:t>
            </a:r>
            <a:r>
              <a:rPr lang="ru-RU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/</a:t>
            </a:r>
            <a:r>
              <a:rPr lang="ru-RU" sz="1000" dirty="0" err="1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categor...l</a:t>
            </a:r>
            <a:r>
              <a:rPr lang="ru-RU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/</a:t>
            </a:r>
            <a:r>
              <a:rPr lang="ru-RU" sz="1000" dirty="0" err="1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fruit</a:t>
            </a:r>
            <a:r>
              <a:rPr lang="ru-RU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/ - сироп и сок в стакане</a:t>
            </a:r>
            <a:endParaRPr lang="ru-RU" sz="10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blog.locallectual.com/%3Fp%3D4081 </a:t>
            </a:r>
            <a:r>
              <a:rPr lang="en-US" sz="1000" dirty="0" smtClean="0">
                <a:solidFill>
                  <a:srgbClr val="008000"/>
                </a:solidFill>
                <a:ea typeface="Calibri" pitchFamily="34" charset="0"/>
                <a:cs typeface="Arial" pitchFamily="34" charset="0"/>
              </a:rPr>
              <a:t>–</a:t>
            </a:r>
            <a:r>
              <a:rPr lang="en-US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ru-RU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горох</a:t>
            </a:r>
            <a:endParaRPr lang="ru-RU" sz="10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000" dirty="0" err="1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  <a:hlinkClick r:id="rId4"/>
              </a:rPr>
              <a:t>www.alterwest.ru</a:t>
            </a:r>
            <a:r>
              <a:rPr lang="ru-RU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  <a:hlinkClick r:id="rId4"/>
              </a:rPr>
              <a:t>/cat2.php</a:t>
            </a:r>
            <a:r>
              <a:rPr lang="ru-RU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- сырок</a:t>
            </a:r>
            <a:endParaRPr lang="ru-RU" sz="10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dirty="0" err="1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poeday</a:t>
            </a:r>
            <a:r>
              <a:rPr lang="ru-RU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.</a:t>
            </a:r>
            <a:r>
              <a:rPr lang="en-US" sz="1000" dirty="0" err="1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ru</a:t>
            </a:r>
            <a:r>
              <a:rPr lang="ru-RU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/</a:t>
            </a:r>
            <a:r>
              <a:rPr lang="en-US" sz="1000" dirty="0" err="1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eda</a:t>
            </a:r>
            <a:r>
              <a:rPr lang="ru-RU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_</a:t>
            </a:r>
            <a:r>
              <a:rPr lang="en-US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cats</a:t>
            </a:r>
            <a:r>
              <a:rPr lang="ru-RU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.</a:t>
            </a:r>
            <a:r>
              <a:rPr lang="en-US" sz="1000" dirty="0" err="1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php</a:t>
            </a:r>
            <a:r>
              <a:rPr lang="ru-RU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%3</a:t>
            </a:r>
            <a:r>
              <a:rPr lang="en-US" sz="1000" dirty="0" err="1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Fcat</a:t>
            </a:r>
            <a:r>
              <a:rPr lang="ru-RU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_</a:t>
            </a:r>
            <a:r>
              <a:rPr lang="en-US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id</a:t>
            </a:r>
            <a:r>
              <a:rPr lang="ru-RU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%3</a:t>
            </a:r>
            <a:r>
              <a:rPr lang="en-US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D</a:t>
            </a:r>
            <a:r>
              <a:rPr lang="ru-RU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58 </a:t>
            </a:r>
            <a:r>
              <a:rPr lang="ru-RU" sz="1000" dirty="0" smtClean="0">
                <a:solidFill>
                  <a:srgbClr val="008000"/>
                </a:solidFill>
                <a:ea typeface="Calibri" pitchFamily="34" charset="0"/>
                <a:cs typeface="Arial" pitchFamily="34" charset="0"/>
              </a:rPr>
              <a:t>–</a:t>
            </a:r>
            <a:r>
              <a:rPr lang="ru-RU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салаты</a:t>
            </a:r>
            <a:endParaRPr lang="ru-RU" sz="10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belcook.com/cat/</a:t>
            </a:r>
            <a:r>
              <a:rPr lang="en-US" sz="1000" dirty="0" err="1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veg</a:t>
            </a:r>
            <a:r>
              <a:rPr lang="en-US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/</a:t>
            </a:r>
            <a:r>
              <a:rPr lang="en-US" sz="1000" dirty="0" err="1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solenya</a:t>
            </a:r>
            <a:r>
              <a:rPr lang="en-US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-</a:t>
            </a:r>
            <a:r>
              <a:rPr lang="en-US" sz="1000" dirty="0" err="1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i</a:t>
            </a:r>
            <a:r>
              <a:rPr lang="en-US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-ma.../page/2/ - </a:t>
            </a:r>
            <a:r>
              <a:rPr lang="ru-RU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соленья</a:t>
            </a:r>
            <a:endParaRPr lang="ru-RU" sz="10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www.liveinternet.ru/community/1759949/ - </a:t>
            </a:r>
            <a:r>
              <a:rPr lang="ru-RU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спаржа</a:t>
            </a:r>
            <a:endParaRPr lang="ru-RU" sz="10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  <a:hlinkClick r:id="rId5"/>
              </a:rPr>
              <a:t>www</a:t>
            </a:r>
            <a:r>
              <a:rPr lang="ru-RU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  <a:hlinkClick r:id="rId5"/>
              </a:rPr>
              <a:t>.</a:t>
            </a:r>
            <a:r>
              <a:rPr lang="en-US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  <a:hlinkClick r:id="rId5"/>
              </a:rPr>
              <a:t>tort</a:t>
            </a:r>
            <a:r>
              <a:rPr lang="ru-RU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  <a:hlinkClick r:id="rId5"/>
              </a:rPr>
              <a:t>-</a:t>
            </a:r>
            <a:r>
              <a:rPr lang="en-US" sz="1000" dirty="0" err="1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  <a:hlinkClick r:id="rId5"/>
              </a:rPr>
              <a:t>magazin</a:t>
            </a:r>
            <a:r>
              <a:rPr lang="ru-RU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  <a:hlinkClick r:id="rId5"/>
              </a:rPr>
              <a:t>.</a:t>
            </a:r>
            <a:r>
              <a:rPr lang="en-US" sz="1000" dirty="0" err="1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  <a:hlinkClick r:id="rId5"/>
              </a:rPr>
              <a:t>ru</a:t>
            </a:r>
            <a:r>
              <a:rPr lang="ru-RU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  <a:hlinkClick r:id="rId5"/>
              </a:rPr>
              <a:t>/</a:t>
            </a:r>
            <a:r>
              <a:rPr lang="en-US" sz="1000" dirty="0" err="1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  <a:hlinkClick r:id="rId5"/>
              </a:rPr>
              <a:t>vkus</a:t>
            </a:r>
            <a:r>
              <a:rPr lang="ru-RU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  <a:hlinkClick r:id="rId5"/>
              </a:rPr>
              <a:t>/</a:t>
            </a:r>
            <a:r>
              <a:rPr lang="en-US" sz="1000" dirty="0" err="1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  <a:hlinkClick r:id="rId5"/>
              </a:rPr>
              <a:t>sufle</a:t>
            </a:r>
            <a:r>
              <a:rPr lang="ru-RU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  <a:hlinkClick r:id="rId5"/>
              </a:rPr>
              <a:t>-</a:t>
            </a:r>
            <a:r>
              <a:rPr lang="en-US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  <a:hlinkClick r:id="rId5"/>
              </a:rPr>
              <a:t>b</a:t>
            </a:r>
            <a:r>
              <a:rPr lang="ru-RU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  <a:hlinkClick r:id="rId5"/>
              </a:rPr>
              <a:t>...</a:t>
            </a:r>
            <a:r>
              <a:rPr lang="en-US" sz="1000" dirty="0" err="1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  <a:hlinkClick r:id="rId5"/>
              </a:rPr>
              <a:t>erry</a:t>
            </a:r>
            <a:r>
              <a:rPr lang="ru-RU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  <a:hlinkClick r:id="rId5"/>
              </a:rPr>
              <a:t>.</a:t>
            </a:r>
            <a:r>
              <a:rPr lang="en-US" sz="1000" dirty="0" err="1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  <a:hlinkClick r:id="rId5"/>
              </a:rPr>
              <a:t>htm</a:t>
            </a:r>
            <a:r>
              <a:rPr lang="ru-RU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- суфле</a:t>
            </a:r>
            <a:endParaRPr lang="ru-RU" sz="10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000" dirty="0" err="1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  <a:hlinkClick r:id="rId6"/>
              </a:rPr>
              <a:t>www.teanu.ru</a:t>
            </a:r>
            <a:r>
              <a:rPr lang="ru-RU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  <a:hlinkClick r:id="rId6"/>
              </a:rPr>
              <a:t>/2008/12/</a:t>
            </a:r>
            <a:r>
              <a:rPr lang="ru-RU" sz="1000" dirty="0" err="1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  <a:hlinkClick r:id="rId6"/>
              </a:rPr>
              <a:t>sosiski-v-t...use.html</a:t>
            </a:r>
            <a:r>
              <a:rPr lang="ru-RU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- сосиски</a:t>
            </a:r>
            <a:endParaRPr lang="ru-RU" sz="10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000" dirty="0" err="1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  <a:hlinkClick r:id="rId7"/>
              </a:rPr>
              <a:t>www.povodok.ru</a:t>
            </a:r>
            <a:r>
              <a:rPr lang="ru-RU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  <a:hlinkClick r:id="rId7"/>
              </a:rPr>
              <a:t>/</a:t>
            </a:r>
            <a:r>
              <a:rPr lang="ru-RU" sz="1000" dirty="0" err="1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  <a:hlinkClick r:id="rId7"/>
              </a:rPr>
              <a:t>encyclopedia</a:t>
            </a:r>
            <a:r>
              <a:rPr lang="ru-RU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  <a:hlinkClick r:id="rId7"/>
              </a:rPr>
              <a:t>/phot...207.html</a:t>
            </a:r>
            <a:r>
              <a:rPr lang="ru-RU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- страус</a:t>
            </a:r>
            <a:endParaRPr lang="ru-RU" sz="10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000" dirty="0" err="1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suroc.camel.refreshlab.ru</a:t>
            </a:r>
            <a:r>
              <a:rPr lang="ru-RU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/ - сурок</a:t>
            </a:r>
            <a:endParaRPr lang="ru-RU" sz="10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commons.wikimedia.org/wiki/File:...</a:t>
            </a:r>
            <a:r>
              <a:rPr lang="en-US" sz="1000" dirty="0" err="1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eton.JPG</a:t>
            </a:r>
            <a:r>
              <a:rPr lang="en-US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n-US" sz="1000" dirty="0" smtClean="0">
                <a:solidFill>
                  <a:srgbClr val="008000"/>
                </a:solidFill>
                <a:ea typeface="Calibri" pitchFamily="34" charset="0"/>
                <a:cs typeface="Arial" pitchFamily="34" charset="0"/>
              </a:rPr>
              <a:t>–</a:t>
            </a:r>
            <a:r>
              <a:rPr lang="en-US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ru-RU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сурок</a:t>
            </a:r>
            <a:endParaRPr lang="ru-RU" sz="10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  <a:hlinkClick r:id="rId8"/>
              </a:rPr>
              <a:t>www</a:t>
            </a:r>
            <a:r>
              <a:rPr lang="ru-RU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  <a:hlinkClick r:id="rId8"/>
              </a:rPr>
              <a:t>.</a:t>
            </a:r>
            <a:r>
              <a:rPr lang="en-US" sz="1000" dirty="0" err="1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  <a:hlinkClick r:id="rId8"/>
              </a:rPr>
              <a:t>techincom</a:t>
            </a:r>
            <a:r>
              <a:rPr lang="ru-RU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  <a:hlinkClick r:id="rId8"/>
              </a:rPr>
              <a:t>.</a:t>
            </a:r>
            <a:r>
              <a:rPr lang="en-US" sz="1000" dirty="0" err="1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  <a:hlinkClick r:id="rId8"/>
              </a:rPr>
              <a:t>ru</a:t>
            </a:r>
            <a:r>
              <a:rPr lang="ru-RU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  <a:hlinkClick r:id="rId8"/>
              </a:rPr>
              <a:t>/</a:t>
            </a:r>
            <a:r>
              <a:rPr lang="en-US" sz="1000" dirty="0" err="1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  <a:hlinkClick r:id="rId8"/>
              </a:rPr>
              <a:t>prew</a:t>
            </a:r>
            <a:r>
              <a:rPr lang="ru-RU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  <a:hlinkClick r:id="rId8"/>
              </a:rPr>
              <a:t>_</a:t>
            </a:r>
            <a:r>
              <a:rPr lang="en-US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  <a:hlinkClick r:id="rId8"/>
              </a:rPr>
              <a:t>cat</a:t>
            </a:r>
            <a:r>
              <a:rPr lang="ru-RU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  <a:hlinkClick r:id="rId8"/>
              </a:rPr>
              <a:t>.</a:t>
            </a:r>
            <a:r>
              <a:rPr lang="en-US" sz="1000" dirty="0" err="1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  <a:hlinkClick r:id="rId8"/>
              </a:rPr>
              <a:t>htm</a:t>
            </a:r>
            <a:r>
              <a:rPr lang="ru-RU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  <a:hlinkClick r:id="rId8"/>
              </a:rPr>
              <a:t>%3</a:t>
            </a:r>
            <a:r>
              <a:rPr lang="en-US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  <a:hlinkClick r:id="rId8"/>
              </a:rPr>
              <a:t>F</a:t>
            </a:r>
            <a:r>
              <a:rPr lang="ru-RU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  <a:hlinkClick r:id="rId8"/>
              </a:rPr>
              <a:t>...</a:t>
            </a:r>
            <a:r>
              <a:rPr lang="en-US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  <a:hlinkClick r:id="rId8"/>
              </a:rPr>
              <a:t>d</a:t>
            </a:r>
            <a:r>
              <a:rPr lang="ru-RU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  <a:hlinkClick r:id="rId8"/>
              </a:rPr>
              <a:t>%3</a:t>
            </a:r>
            <a:r>
              <a:rPr lang="en-US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  <a:hlinkClick r:id="rId8"/>
              </a:rPr>
              <a:t>D</a:t>
            </a:r>
            <a:r>
              <a:rPr lang="ru-RU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  <a:hlinkClick r:id="rId8"/>
              </a:rPr>
              <a:t>1208</a:t>
            </a:r>
            <a:r>
              <a:rPr lang="en-US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ru-RU" sz="1000" dirty="0" smtClean="0">
                <a:solidFill>
                  <a:srgbClr val="008000"/>
                </a:solidFill>
                <a:ea typeface="Calibri" pitchFamily="34" charset="0"/>
                <a:cs typeface="Arial" pitchFamily="34" charset="0"/>
              </a:rPr>
              <a:t>–</a:t>
            </a:r>
            <a:r>
              <a:rPr lang="ru-RU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скорая помощь</a:t>
            </a:r>
            <a:endParaRPr lang="ru-RU" sz="10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bse.sci-lib.com/particle000381.html </a:t>
            </a:r>
            <a:r>
              <a:rPr lang="en-US" sz="1000" dirty="0" smtClean="0">
                <a:solidFill>
                  <a:srgbClr val="008000"/>
                </a:solidFill>
                <a:ea typeface="Calibri" pitchFamily="34" charset="0"/>
                <a:cs typeface="Arial" pitchFamily="34" charset="0"/>
              </a:rPr>
              <a:t>–</a:t>
            </a:r>
            <a:r>
              <a:rPr lang="en-US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ru-RU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саранча</a:t>
            </a:r>
            <a:endParaRPr lang="ru-RU" sz="10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  <a:hlinkClick r:id="rId9"/>
              </a:rPr>
              <a:t>www</a:t>
            </a:r>
            <a:r>
              <a:rPr lang="ru-RU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  <a:hlinkClick r:id="rId9"/>
              </a:rPr>
              <a:t>.</a:t>
            </a:r>
            <a:r>
              <a:rPr lang="en-US" sz="1000" dirty="0" err="1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  <a:hlinkClick r:id="rId9"/>
              </a:rPr>
              <a:t>batikart</a:t>
            </a:r>
            <a:r>
              <a:rPr lang="ru-RU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  <a:hlinkClick r:id="rId9"/>
              </a:rPr>
              <a:t>.</a:t>
            </a:r>
            <a:r>
              <a:rPr lang="en-US" sz="1000" dirty="0" err="1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  <a:hlinkClick r:id="rId9"/>
              </a:rPr>
              <a:t>ucoz</a:t>
            </a:r>
            <a:r>
              <a:rPr lang="ru-RU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  <a:hlinkClick r:id="rId9"/>
              </a:rPr>
              <a:t>.</a:t>
            </a:r>
            <a:r>
              <a:rPr lang="en-US" sz="1000" dirty="0" err="1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  <a:hlinkClick r:id="rId9"/>
              </a:rPr>
              <a:t>ru</a:t>
            </a:r>
            <a:r>
              <a:rPr lang="ru-RU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  <a:hlinkClick r:id="rId9"/>
              </a:rPr>
              <a:t>/</a:t>
            </a:r>
            <a:r>
              <a:rPr lang="en-US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  <a:hlinkClick r:id="rId9"/>
              </a:rPr>
              <a:t>index</a:t>
            </a:r>
            <a:r>
              <a:rPr lang="ru-RU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  <a:hlinkClick r:id="rId9"/>
              </a:rPr>
              <a:t>/0-10</a:t>
            </a:r>
            <a:r>
              <a:rPr lang="ru-RU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- свечи</a:t>
            </a:r>
            <a:endParaRPr lang="ru-RU" sz="10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000" dirty="0" err="1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  <a:hlinkClick r:id="rId10"/>
              </a:rPr>
              <a:t>www.stimul.co.ua</a:t>
            </a:r>
            <a:r>
              <a:rPr lang="ru-RU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  <a:hlinkClick r:id="rId10"/>
              </a:rPr>
              <a:t>/resource.php%3F...s%3D2251</a:t>
            </a:r>
            <a:r>
              <a:rPr lang="ru-RU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ru-RU" sz="1000" dirty="0" smtClean="0">
                <a:solidFill>
                  <a:srgbClr val="008000"/>
                </a:solidFill>
                <a:ea typeface="Calibri" pitchFamily="34" charset="0"/>
                <a:cs typeface="Arial" pitchFamily="34" charset="0"/>
              </a:rPr>
              <a:t>–</a:t>
            </a:r>
            <a:r>
              <a:rPr lang="ru-RU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сургуч</a:t>
            </a:r>
            <a:endParaRPr lang="ru-RU" sz="10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dirty="0" smtClean="0">
                <a:solidFill>
                  <a:srgbClr val="008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mebelwiki.com/%25D0%25A1%25D0%25...5D0%25B0 </a:t>
            </a:r>
            <a:r>
              <a:rPr lang="en-US" sz="1000" dirty="0" smtClean="0">
                <a:solidFill>
                  <a:srgbClr val="008000"/>
                </a:solidFill>
                <a:ea typeface="Times New Roman" pitchFamily="18" charset="0"/>
                <a:cs typeface="Arial" pitchFamily="34" charset="0"/>
              </a:rPr>
              <a:t>–</a:t>
            </a:r>
            <a:r>
              <a:rPr lang="en-US" sz="1000" dirty="0" smtClean="0">
                <a:solidFill>
                  <a:srgbClr val="008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1000" dirty="0" smtClean="0">
                <a:solidFill>
                  <a:srgbClr val="008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смола</a:t>
            </a:r>
            <a:endParaRPr lang="ru-RU" sz="10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moikompas.ru/</a:t>
            </a:r>
            <a:r>
              <a:rPr lang="en-US" sz="1000" dirty="0" err="1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compas</a:t>
            </a:r>
            <a:r>
              <a:rPr lang="en-US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/</a:t>
            </a:r>
            <a:r>
              <a:rPr lang="en-US" sz="1000" dirty="0" err="1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kley</a:t>
            </a:r>
            <a:r>
              <a:rPr lang="en-US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n-US" sz="1000" dirty="0" smtClean="0">
                <a:solidFill>
                  <a:srgbClr val="008000"/>
                </a:solidFill>
                <a:ea typeface="Calibri" pitchFamily="34" charset="0"/>
                <a:cs typeface="Arial" pitchFamily="34" charset="0"/>
              </a:rPr>
              <a:t>–</a:t>
            </a:r>
            <a:r>
              <a:rPr lang="en-US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ru-RU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клей</a:t>
            </a:r>
            <a:endParaRPr lang="ru-RU" sz="10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  <a:hlinkClick r:id="rId11"/>
              </a:rPr>
              <a:t>www</a:t>
            </a:r>
            <a:r>
              <a:rPr lang="ru-RU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  <a:hlinkClick r:id="rId11"/>
              </a:rPr>
              <a:t>.</a:t>
            </a:r>
            <a:r>
              <a:rPr lang="en-US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  <a:hlinkClick r:id="rId11"/>
              </a:rPr>
              <a:t>oops</a:t>
            </a:r>
            <a:r>
              <a:rPr lang="ru-RU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  <a:hlinkClick r:id="rId11"/>
              </a:rPr>
              <a:t>.</a:t>
            </a:r>
            <a:r>
              <a:rPr lang="en-US" sz="1000" dirty="0" err="1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  <a:hlinkClick r:id="rId11"/>
              </a:rPr>
              <a:t>zp</a:t>
            </a:r>
            <a:r>
              <a:rPr lang="ru-RU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  <a:hlinkClick r:id="rId11"/>
              </a:rPr>
              <a:t>.</a:t>
            </a:r>
            <a:r>
              <a:rPr lang="en-US" sz="1000" dirty="0" err="1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  <a:hlinkClick r:id="rId11"/>
              </a:rPr>
              <a:t>ua</a:t>
            </a:r>
            <a:r>
              <a:rPr lang="ru-RU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  <a:hlinkClick r:id="rId11"/>
              </a:rPr>
              <a:t>/2008-01-05%3</a:t>
            </a:r>
            <a:r>
              <a:rPr lang="en-US" sz="1000" dirty="0" err="1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  <a:hlinkClick r:id="rId11"/>
              </a:rPr>
              <a:t>Ffirs</a:t>
            </a:r>
            <a:r>
              <a:rPr lang="ru-RU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  <a:hlinkClick r:id="rId11"/>
              </a:rPr>
              <a:t>...26</a:t>
            </a:r>
            <a:r>
              <a:rPr lang="en-US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  <a:hlinkClick r:id="rId11"/>
              </a:rPr>
              <a:t>pg</a:t>
            </a:r>
            <a:r>
              <a:rPr lang="ru-RU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  <a:hlinkClick r:id="rId11"/>
              </a:rPr>
              <a:t>%3</a:t>
            </a:r>
            <a:r>
              <a:rPr lang="en-US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  <a:hlinkClick r:id="rId11"/>
              </a:rPr>
              <a:t>D</a:t>
            </a:r>
            <a:r>
              <a:rPr lang="ru-RU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  <a:hlinkClick r:id="rId11"/>
              </a:rPr>
              <a:t>3</a:t>
            </a:r>
            <a:r>
              <a:rPr lang="en-US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ru-RU" sz="1000" dirty="0" smtClean="0">
                <a:solidFill>
                  <a:srgbClr val="008000"/>
                </a:solidFill>
                <a:ea typeface="Calibri" pitchFamily="34" charset="0"/>
                <a:cs typeface="Arial" pitchFamily="34" charset="0"/>
              </a:rPr>
              <a:t>–</a:t>
            </a:r>
            <a:r>
              <a:rPr lang="ru-RU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сугробы</a:t>
            </a:r>
            <a:endParaRPr lang="ru-RU" sz="10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000" dirty="0" err="1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  <a:hlinkClick r:id="rId12"/>
              </a:rPr>
              <a:t>www.gold-rus.com</a:t>
            </a:r>
            <a:r>
              <a:rPr lang="ru-RU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  <a:hlinkClick r:id="rId12"/>
              </a:rPr>
              <a:t>/</a:t>
            </a:r>
            <a:r>
              <a:rPr lang="ru-RU" sz="1000" dirty="0" err="1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  <a:hlinkClick r:id="rId12"/>
              </a:rPr>
              <a:t>Gold</a:t>
            </a:r>
            <a:r>
              <a:rPr lang="ru-RU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  <a:hlinkClick r:id="rId12"/>
              </a:rPr>
              <a:t>/</a:t>
            </a:r>
            <a:r>
              <a:rPr lang="ru-RU" sz="1000" dirty="0" err="1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  <a:hlinkClick r:id="rId12"/>
              </a:rPr>
              <a:t>ru.html</a:t>
            </a:r>
            <a:r>
              <a:rPr lang="ru-RU" sz="1000" dirty="0" smtClean="0">
                <a:solidFill>
                  <a:srgbClr val="008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- сито</a:t>
            </a:r>
            <a:endParaRPr lang="ru-RU" sz="10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000" dirty="0" smtClean="0">
              <a:latin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4214819"/>
            <a:ext cx="685804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err="1" smtClean="0"/>
              <a:t>Аудиофайл</a:t>
            </a:r>
            <a:r>
              <a:rPr lang="ru-RU" sz="1200" dirty="0" smtClean="0"/>
              <a:t> для ролика взят с сайта </a:t>
            </a:r>
            <a:r>
              <a:rPr lang="en-US" sz="1200" dirty="0" smtClean="0"/>
              <a:t>http://alphabook.ru</a:t>
            </a:r>
            <a:endParaRPr lang="ru-RU" sz="12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357158" y="5643578"/>
            <a:ext cx="6074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13"/>
              </a:rPr>
              <a:t>www.lenagold.ru</a:t>
            </a:r>
            <a:r>
              <a:rPr lang="en-US" dirty="0" smtClean="0"/>
              <a:t> – </a:t>
            </a:r>
            <a:r>
              <a:rPr lang="ru-RU" dirty="0" smtClean="0"/>
              <a:t>слон, сирень, снеговик, самолёт, собаки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6072206"/>
            <a:ext cx="41372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14"/>
              </a:rPr>
              <a:t>http://filmiki.arjlover.net/</a:t>
            </a:r>
            <a:r>
              <a:rPr lang="ru-RU" dirty="0" smtClean="0"/>
              <a:t> - мультфильм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85720" y="6488668"/>
            <a:ext cx="45761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15"/>
              </a:rPr>
              <a:t>www.solnet.ee</a:t>
            </a:r>
            <a:r>
              <a:rPr lang="en-US" dirty="0" smtClean="0"/>
              <a:t> – </a:t>
            </a:r>
            <a:r>
              <a:rPr lang="ru-RU" dirty="0" smtClean="0"/>
              <a:t>стихотворение </a:t>
            </a:r>
            <a:r>
              <a:rPr lang="en-US" dirty="0" smtClean="0"/>
              <a:t> </a:t>
            </a:r>
            <a:r>
              <a:rPr lang="ru-RU" dirty="0" smtClean="0"/>
              <a:t>на 6 слайде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494381" y="285728"/>
            <a:ext cx="362535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u="sng" dirty="0" smtClean="0">
                <a:hlinkClick r:id="rId16"/>
              </a:rPr>
              <a:t>http://clipartcorel.narod.ru/index.html</a:t>
            </a:r>
            <a:r>
              <a:rPr lang="ru-RU" sz="1400" dirty="0" smtClean="0"/>
              <a:t> - рамка</a:t>
            </a:r>
            <a:endParaRPr lang="ru-RU" sz="1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57158" y="4584151"/>
            <a:ext cx="716717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hlinkClick r:id="rId17"/>
              </a:rPr>
              <a:t>http://</a:t>
            </a:r>
            <a:r>
              <a:rPr lang="en-US" sz="1100" dirty="0" smtClean="0">
                <a:hlinkClick r:id="rId17"/>
              </a:rPr>
              <a:t>im4-tub-ru.yandex.net/i?id=281782873-59-72&amp;n=21</a:t>
            </a:r>
            <a:r>
              <a:rPr lang="ru-RU" sz="1100" dirty="0" smtClean="0"/>
              <a:t> - сова</a:t>
            </a:r>
            <a:endParaRPr lang="ru-RU" sz="11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60783" y="4845761"/>
            <a:ext cx="4572000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100" dirty="0">
                <a:hlinkClick r:id="rId18"/>
              </a:rPr>
              <a:t>http://</a:t>
            </a:r>
            <a:r>
              <a:rPr lang="en-US" sz="1100" dirty="0" smtClean="0">
                <a:hlinkClick r:id="rId18"/>
              </a:rPr>
              <a:t>im2-tub-ru.yandex.net/i?id=287048311-04-72&amp;n=21</a:t>
            </a:r>
            <a:r>
              <a:rPr lang="ru-RU" sz="1100" dirty="0" smtClean="0"/>
              <a:t> -лось</a:t>
            </a:r>
            <a:endParaRPr lang="ru-RU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</TotalTime>
  <Words>329</Words>
  <Application>Microsoft Office PowerPoint</Application>
  <PresentationFormat>Экран (4:3)</PresentationFormat>
  <Paragraphs>57</Paragraphs>
  <Slides>9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MultiDVD Team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22</cp:revision>
  <dcterms:created xsi:type="dcterms:W3CDTF">2010-07-28T16:20:50Z</dcterms:created>
  <dcterms:modified xsi:type="dcterms:W3CDTF">2012-12-05T20:47:30Z</dcterms:modified>
</cp:coreProperties>
</file>