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67" r:id="rId5"/>
    <p:sldId id="258" r:id="rId6"/>
    <p:sldId id="273" r:id="rId7"/>
    <p:sldId id="265" r:id="rId8"/>
    <p:sldId id="268" r:id="rId9"/>
    <p:sldId id="269" r:id="rId10"/>
    <p:sldId id="264" r:id="rId11"/>
    <p:sldId id="270" r:id="rId12"/>
    <p:sldId id="262" r:id="rId13"/>
    <p:sldId id="266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517E-2AE1-46EB-9C81-C434854EA198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CCED-052D-47B3-8FE2-2C3C1AE4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517E-2AE1-46EB-9C81-C434854EA198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CCED-052D-47B3-8FE2-2C3C1AE4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517E-2AE1-46EB-9C81-C434854EA198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CCED-052D-47B3-8FE2-2C3C1AE4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517E-2AE1-46EB-9C81-C434854EA198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CCED-052D-47B3-8FE2-2C3C1AE4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517E-2AE1-46EB-9C81-C434854EA198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CCED-052D-47B3-8FE2-2C3C1AE4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517E-2AE1-46EB-9C81-C434854EA198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CCED-052D-47B3-8FE2-2C3C1AE4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517E-2AE1-46EB-9C81-C434854EA198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CCED-052D-47B3-8FE2-2C3C1AE4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517E-2AE1-46EB-9C81-C434854EA198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CCED-052D-47B3-8FE2-2C3C1AE4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517E-2AE1-46EB-9C81-C434854EA198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CCED-052D-47B3-8FE2-2C3C1AE4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517E-2AE1-46EB-9C81-C434854EA198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CCED-052D-47B3-8FE2-2C3C1AE4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517E-2AE1-46EB-9C81-C434854EA198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CCED-052D-47B3-8FE2-2C3C1AE4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6517E-2AE1-46EB-9C81-C434854EA198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ACCED-052D-47B3-8FE2-2C3C1AE4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1%20&#1050;&#1051;&#1040;&#1057;&#1057;\&#1041;&#1059;&#1050;&#1042;&#1067;\&#1058;\&#1090;&#1077;&#1088;&#1077;&#1084;&#1086;&#1082;%20&#1092;&#1088;&#1072;&#1075;&#1084;&#1077;&#1085;&#1090;.wmv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1%20&#1050;&#1051;&#1040;&#1057;&#1057;\&#1041;&#1059;&#1050;&#1042;&#1067;\&#1058;\&#1090;&#1088;&#1080;%20&#1084;&#1077;&#1076;&#1074;&#1077;&#1076;&#1103;%20&#1092;&#1088;&#1072;&#1075;&#1084;&#1077;&#1085;&#1090;.wmv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Doc1.docx" TargetMode="External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enagold.ru/" TargetMode="External"/><Relationship Id="rId3" Type="http://schemas.openxmlformats.org/officeDocument/2006/relationships/hyperlink" Target="http://www.stihi.ru/2010/03/03/8938" TargetMode="External"/><Relationship Id="rId7" Type="http://schemas.openxmlformats.org/officeDocument/2006/relationships/hyperlink" Target="http://rusedu.ru/detail_4447.html" TargetMode="External"/><Relationship Id="rId2" Type="http://schemas.openxmlformats.org/officeDocument/2006/relationships/hyperlink" Target="http://www.playcast.ru/viewFull/1145039...e=ful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raskraska.com/" TargetMode="External"/><Relationship Id="rId11" Type="http://schemas.openxmlformats.org/officeDocument/2006/relationships/hyperlink" Target="http://filmiki.arjlover.net/" TargetMode="External"/><Relationship Id="rId5" Type="http://schemas.openxmlformats.org/officeDocument/2006/relationships/hyperlink" Target="http://www.gallery-siproshvili.com/peiz..._01.html" TargetMode="External"/><Relationship Id="rId10" Type="http://schemas.openxmlformats.org/officeDocument/2006/relationships/hyperlink" Target="http://www.dkataev.ru/alphabet.html" TargetMode="External"/><Relationship Id="rId4" Type="http://schemas.openxmlformats.org/officeDocument/2006/relationships/hyperlink" Target="http://www.sertification.ru/news/abramc...ovsk.htm" TargetMode="External"/><Relationship Id="rId9" Type="http://schemas.openxmlformats.org/officeDocument/2006/relationships/hyperlink" Target="http://clipartcorel.narod.ru/index.html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mayli.ru/smile/multyashki-327.html" TargetMode="External"/><Relationship Id="rId13" Type="http://schemas.openxmlformats.org/officeDocument/2006/relationships/image" Target="../media/image7.gif"/><Relationship Id="rId3" Type="http://schemas.openxmlformats.org/officeDocument/2006/relationships/image" Target="../media/image2.gif"/><Relationship Id="rId7" Type="http://schemas.openxmlformats.org/officeDocument/2006/relationships/image" Target="../media/image4.gif"/><Relationship Id="rId12" Type="http://schemas.openxmlformats.org/officeDocument/2006/relationships/hyperlink" Target="http://www.smayli.ru/smile/multyashki-143.html" TargetMode="External"/><Relationship Id="rId17" Type="http://schemas.openxmlformats.org/officeDocument/2006/relationships/image" Target="../media/image9.gif"/><Relationship Id="rId2" Type="http://schemas.openxmlformats.org/officeDocument/2006/relationships/hyperlink" Target="http://www.smayli.ru/smile/transporta-787.html" TargetMode="External"/><Relationship Id="rId16" Type="http://schemas.openxmlformats.org/officeDocument/2006/relationships/hyperlink" Target="http://www.smayli.ru/smile/multyashki-3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mayli.ru/smile/multyashki-2172.html" TargetMode="External"/><Relationship Id="rId11" Type="http://schemas.openxmlformats.org/officeDocument/2006/relationships/image" Target="../media/image6.gif"/><Relationship Id="rId5" Type="http://schemas.openxmlformats.org/officeDocument/2006/relationships/image" Target="../media/image3.gif"/><Relationship Id="rId15" Type="http://schemas.openxmlformats.org/officeDocument/2006/relationships/image" Target="../media/image8.gif"/><Relationship Id="rId10" Type="http://schemas.openxmlformats.org/officeDocument/2006/relationships/hyperlink" Target="http://www.smayli.ru/smile/multyashki-2273.html" TargetMode="External"/><Relationship Id="rId4" Type="http://schemas.openxmlformats.org/officeDocument/2006/relationships/hyperlink" Target="http://www.smayli.ru/smile/transporta-749.html" TargetMode="External"/><Relationship Id="rId9" Type="http://schemas.openxmlformats.org/officeDocument/2006/relationships/image" Target="../media/image5.gif"/><Relationship Id="rId14" Type="http://schemas.openxmlformats.org/officeDocument/2006/relationships/hyperlink" Target="http://www.smayli.ru/smile/multyashki-86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1%20&#1050;&#1051;&#1040;&#1057;&#1057;\&#1041;&#1059;&#1050;&#1042;&#1067;\&#1058;\&#1041;&#1091;&#1082;&#1074;&#1072;%20&#1058;.wmv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PowerPoint_Presentation1.ppt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 descr="10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3339" y="0"/>
            <a:ext cx="9157339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86050" y="2071678"/>
            <a:ext cx="380354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УЧИМ БУКВЫ</a:t>
            </a:r>
          </a:p>
          <a:p>
            <a:pPr algn="ctr"/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БУКВА Т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472" y="6488668"/>
            <a:ext cx="838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Бойкова</a:t>
            </a:r>
            <a:r>
              <a:rPr lang="ru-RU" dirty="0" smtClean="0"/>
              <a:t> О. В., учитель начальных классов МОУ СОШ №1 г. </a:t>
            </a:r>
            <a:r>
              <a:rPr lang="ru-RU" smtClean="0"/>
              <a:t>Конаково Тверской </a:t>
            </a:r>
            <a:r>
              <a:rPr lang="ru-RU" dirty="0" smtClean="0"/>
              <a:t>обл.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00879" y="0"/>
            <a:ext cx="3836307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000" b="1" dirty="0" smtClean="0"/>
              <a:t>НАЗОВИ СКАЗКУ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46166"/>
            <a:ext cx="1066446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8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Тт</a:t>
            </a:r>
            <a:endParaRPr lang="ru-RU" sz="8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теремок фрагмент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00033" y="1293032"/>
            <a:ext cx="7456343" cy="55922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три медведя фрагмент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6510" y="-55836"/>
            <a:ext cx="9107490" cy="6913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9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32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57166"/>
            <a:ext cx="3940282" cy="55721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1428728" y="6143644"/>
            <a:ext cx="152420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hlinkClick r:id="rId3" action="ppaction://hlinkfile"/>
              </a:rPr>
              <a:t>РАСПЕЧАТАТЬ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86314" y="500042"/>
            <a:ext cx="364333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smtClean="0"/>
              <a:t>Тюлень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- Слушай, как тебе, ТЮЛЕНЬ, </a:t>
            </a:r>
            <a:br>
              <a:rPr lang="ru-RU" sz="2000" b="1" dirty="0" smtClean="0"/>
            </a:br>
            <a:r>
              <a:rPr lang="ru-RU" sz="2000" b="1" dirty="0" smtClean="0"/>
              <a:t>Целый день лежать не лень? </a:t>
            </a:r>
            <a:br>
              <a:rPr lang="ru-RU" sz="2000" b="1" dirty="0" smtClean="0"/>
            </a:br>
            <a:r>
              <a:rPr lang="ru-RU" sz="2000" b="1" dirty="0" smtClean="0"/>
              <a:t>- Я и встал бы, если б мог, </a:t>
            </a:r>
            <a:br>
              <a:rPr lang="ru-RU" sz="2000" b="1" dirty="0" smtClean="0"/>
            </a:br>
            <a:r>
              <a:rPr lang="ru-RU" sz="2000" b="1" dirty="0" smtClean="0"/>
              <a:t>Одолжите пару ног! </a:t>
            </a:r>
            <a:endParaRPr lang="ru-RU" sz="2000" b="1" dirty="0"/>
          </a:p>
        </p:txBody>
      </p:sp>
      <p:pic>
        <p:nvPicPr>
          <p:cNvPr id="6" name="Рисунок 5" descr="Seehund11cele4_edi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2786058"/>
            <a:ext cx="4409184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1 КЛАСС\БУКВЫ\Каллиграфия\Каллиграфия_0030_новый размер_новый разме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5137" y="0"/>
            <a:ext cx="92563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3156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50004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www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.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playcast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.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ru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/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viewFull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/1145039...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e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%3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Dfull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дети с зонтиками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3"/>
              </a:rPr>
              <a:t>www.stihi.ru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3"/>
              </a:rPr>
              <a:t>/2010/03/03/8938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- мальчик и тучка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4"/>
              </a:rPr>
              <a:t>www.sertification.ru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4"/>
              </a:rPr>
              <a:t>/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4"/>
              </a:rPr>
              <a:t>news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4"/>
              </a:rPr>
              <a:t>/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4"/>
              </a:rPr>
              <a:t>abramc...ovsk.htm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- рисунок с тучкой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bizslovo.org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/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content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/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index.php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/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r...ina.html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тучка и ветер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www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.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gallery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-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siproshvili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.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com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/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peiz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..._01.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html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- гроза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071546"/>
            <a:ext cx="4716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dic.academic.ru/dic.nsf/</a:t>
            </a:r>
            <a:r>
              <a:rPr lang="en-US" dirty="0" err="1" smtClean="0"/>
              <a:t>ruwiki</a:t>
            </a:r>
            <a:r>
              <a:rPr lang="en-US" dirty="0" smtClean="0"/>
              <a:t>/119281</a:t>
            </a:r>
            <a:r>
              <a:rPr lang="ru-RU" dirty="0" smtClean="0"/>
              <a:t> - тюлень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4287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6"/>
              </a:rPr>
              <a:t>http://www.raskraska.com/</a:t>
            </a:r>
            <a:r>
              <a:rPr lang="en-US" dirty="0" smtClean="0"/>
              <a:t> </a:t>
            </a:r>
            <a:r>
              <a:rPr lang="ru-RU" dirty="0" smtClean="0"/>
              <a:t>- раскраска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785927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http://rusedu.ru/detail_4447.html</a:t>
            </a:r>
            <a:r>
              <a:rPr lang="ru-RU" dirty="0" smtClean="0"/>
              <a:t> - презентация «Письменные буквы русского алфавита», автор – </a:t>
            </a:r>
            <a:r>
              <a:rPr lang="ru-RU" dirty="0" err="1" smtClean="0"/>
              <a:t>Чулихина</a:t>
            </a:r>
            <a:r>
              <a:rPr lang="ru-RU" dirty="0" smtClean="0"/>
              <a:t> Е. А.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357430"/>
            <a:ext cx="4305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8"/>
              </a:rPr>
              <a:t>www.lenagold.ru</a:t>
            </a:r>
            <a:r>
              <a:rPr lang="en-US" dirty="0" smtClean="0"/>
              <a:t> – </a:t>
            </a:r>
            <a:r>
              <a:rPr lang="ru-RU" dirty="0" smtClean="0"/>
              <a:t>телефон, тюльпан, торт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714620"/>
            <a:ext cx="7572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Аудиофайл</a:t>
            </a:r>
            <a:r>
              <a:rPr lang="ru-RU" dirty="0" smtClean="0"/>
              <a:t> для ролика взят с сайта </a:t>
            </a:r>
            <a:r>
              <a:rPr lang="en-US" dirty="0" smtClean="0"/>
              <a:t>http://alphabook.ru</a:t>
            </a:r>
            <a:endParaRPr lang="ru-RU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3143248"/>
            <a:ext cx="4606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smtClean="0">
                <a:hlinkClick r:id="rId9"/>
              </a:rPr>
              <a:t>http://clipartcorel.narod.ru/index.html</a:t>
            </a:r>
            <a:r>
              <a:rPr lang="ru-RU" dirty="0" smtClean="0"/>
              <a:t> - рамка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3500438"/>
            <a:ext cx="4602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smtClean="0">
                <a:hlinkClick r:id="rId10"/>
              </a:rPr>
              <a:t>http://www.dkataev.ru/alphabet.html</a:t>
            </a:r>
            <a:r>
              <a:rPr lang="ru-RU" dirty="0" smtClean="0"/>
              <a:t> алфавит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3929067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1"/>
              </a:rPr>
              <a:t>http://filmiki.arjlover.net/</a:t>
            </a:r>
            <a:r>
              <a:rPr lang="ru-RU" dirty="0" smtClean="0"/>
              <a:t> - мультфильмы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mayli.ru/data/smiles/transporta-787.gif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985837"/>
            <a:ext cx="203835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www.smayli.ru/data/smiles/transporta-749.gif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7283" y="836711"/>
            <a:ext cx="1918692" cy="254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smayli.ru/data/smiles/multyashki-2172.gif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65975" y="1257298"/>
            <a:ext cx="1730161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smayli.ru/data/smiles/multyashki-327.gif">
            <a:hlinkClick r:id="rId8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84168" y="792111"/>
            <a:ext cx="1944216" cy="20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smayli.ru/data/smiles/multyashki-2273.gif">
            <a:hlinkClick r:id="rId10"/>
          </p:cNvPr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38758" y="3368003"/>
            <a:ext cx="1817618" cy="2509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smayli.ru/data/smiles/multyashki-143.gif">
            <a:hlinkClick r:id="rId12"/>
          </p:cNvPr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659729" y="3861048"/>
            <a:ext cx="1479029" cy="2204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smayli.ru/data/smiles/multyashki-86.gif">
            <a:hlinkClick r:id="rId14"/>
          </p:cNvPr>
          <p:cNvPicPr/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745466" y="3935939"/>
            <a:ext cx="1349627" cy="196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smayli.ru/data/smiles/multyashki-3.gif">
            <a:hlinkClick r:id="rId16"/>
          </p:cNvPr>
          <p:cNvPicPr/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650428" y="3573016"/>
            <a:ext cx="1617315" cy="2372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461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Буква Т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78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4706819"/>
              </p:ext>
            </p:extLst>
          </p:nvPr>
        </p:nvGraphicFramePr>
        <p:xfrm>
          <a:off x="-265" y="0"/>
          <a:ext cx="914505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Презентация" r:id="rId4" imgW="4570378" imgH="3427533" progId="PowerPoint.Show.12">
                  <p:embed/>
                </p:oleObj>
              </mc:Choice>
              <mc:Fallback>
                <p:oleObj name="Презентация" r:id="rId4" imgW="4570378" imgH="3427533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265" y="0"/>
                        <a:ext cx="9145059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8162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phabet-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428604"/>
            <a:ext cx="4071966" cy="5447385"/>
          </a:xfrm>
          <a:prstGeom prst="rect">
            <a:avLst/>
          </a:prstGeom>
        </p:spPr>
      </p:pic>
      <p:pic>
        <p:nvPicPr>
          <p:cNvPr id="3" name="Рисунок 2" descr="78b66c4c88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500042"/>
            <a:ext cx="2659307" cy="1729588"/>
          </a:xfrm>
          <a:prstGeom prst="rect">
            <a:avLst/>
          </a:prstGeom>
        </p:spPr>
      </p:pic>
      <p:pic>
        <p:nvPicPr>
          <p:cNvPr id="4" name="Рисунок 3" descr="33918ec13c9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429000"/>
            <a:ext cx="2215694" cy="2143140"/>
          </a:xfrm>
          <a:prstGeom prst="rect">
            <a:avLst/>
          </a:prstGeom>
        </p:spPr>
      </p:pic>
      <p:pic>
        <p:nvPicPr>
          <p:cNvPr id="5" name="Рисунок 4" descr="a3c4783ff3ff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15206" y="2714620"/>
            <a:ext cx="1615308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резентация буквы т - Только новые учебни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9099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20" descr="Буква Т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36"/>
          <a:stretch/>
        </p:blipFill>
        <p:spPr bwMode="auto">
          <a:xfrm>
            <a:off x="-1" y="0"/>
            <a:ext cx="421196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11960" y="332656"/>
            <a:ext cx="49320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Т напоминает грабли,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Но без зубчиков, не так ли? </a:t>
            </a:r>
          </a:p>
        </p:txBody>
      </p:sp>
    </p:spTree>
    <p:extLst>
      <p:ext uri="{BB962C8B-B14F-4D97-AF65-F5344CB8AC3E}">
        <p14:creationId xmlns:p14="http://schemas.microsoft.com/office/powerpoint/2010/main" val="2644914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на что похожа буква\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7" y="0"/>
            <a:ext cx="8913311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794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066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138</Words>
  <Application>Microsoft Office PowerPoint</Application>
  <PresentationFormat>Экран (4:3)</PresentationFormat>
  <Paragraphs>22</Paragraphs>
  <Slides>14</Slides>
  <Notes>0</Notes>
  <HiddenSlides>0</HiddenSlides>
  <MMClips>3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Презентация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Буква Т</dc:title>
  <dc:creator>Бойкова О. В.</dc:creator>
  <cp:lastModifiedBy>Sams</cp:lastModifiedBy>
  <cp:revision>16</cp:revision>
  <dcterms:created xsi:type="dcterms:W3CDTF">2010-08-01T14:35:57Z</dcterms:created>
  <dcterms:modified xsi:type="dcterms:W3CDTF">2014-09-23T10:56:35Z</dcterms:modified>
</cp:coreProperties>
</file>