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58" r:id="rId7"/>
    <p:sldId id="261" r:id="rId8"/>
    <p:sldId id="259" r:id="rId9"/>
    <p:sldId id="262" r:id="rId10"/>
    <p:sldId id="263" r:id="rId11"/>
    <p:sldId id="264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FEEF9-268C-44F7-B782-D3E7DEE7763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79690-B9BD-4A69-8769-C3D136A32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kataev.ru/alphabet.html" TargetMode="External"/><Relationship Id="rId2" Type="http://schemas.openxmlformats.org/officeDocument/2006/relationships/hyperlink" Target="http://www.razvitierebenka.com/2010/03/..._22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itadelia.com/images/2013/08/20120402-apple-e1375713089786.jpg-" TargetMode="External"/><Relationship Id="rId5" Type="http://schemas.openxmlformats.org/officeDocument/2006/relationships/hyperlink" Target="http://filmiki.arjlover.net/" TargetMode="External"/><Relationship Id="rId4" Type="http://schemas.openxmlformats.org/officeDocument/2006/relationships/hyperlink" Target="http://www.kozh.net/2004/ny2005/03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1%20&#1050;&#1051;&#1040;&#1057;&#1057;\&#1041;&#1059;&#1050;&#1042;&#1067;\&#1025;\&#1073;&#1091;&#1082;&#1074;&#1072;%20&#1105;.wmv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1%20&#1050;&#1051;&#1040;&#1057;&#1057;\&#1041;&#1059;&#1050;&#1042;&#1067;\&#1025;\&#1105;&#1078;&#1080;&#1082;%20&#1080;%20&#1076;&#1077;&#1074;&#1086;&#1095;&#1082;&#1072;.wm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071678"/>
            <a:ext cx="4386266" cy="158432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УЧИМ БУКВЫ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71600" y="44783"/>
            <a:ext cx="627511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 err="1" smtClean="0"/>
              <a:t>Голотина</a:t>
            </a:r>
            <a:r>
              <a:rPr lang="ru-RU" sz="1400" b="1" dirty="0" smtClean="0"/>
              <a:t> Татьяна Валентиновна, </a:t>
            </a:r>
            <a:r>
              <a:rPr lang="ru-RU" sz="1400" b="1" dirty="0" smtClean="0"/>
              <a:t>учитель начальных классов </a:t>
            </a:r>
            <a:r>
              <a:rPr lang="ru-RU" sz="1400" b="1" dirty="0" smtClean="0"/>
              <a:t>МБОУ ООШ </a:t>
            </a:r>
            <a:r>
              <a:rPr lang="ru-RU" sz="1400" b="1" dirty="0" smtClean="0"/>
              <a:t>№</a:t>
            </a:r>
            <a:r>
              <a:rPr lang="ru-RU" sz="1400" b="1" dirty="0" smtClean="0"/>
              <a:t>10</a:t>
            </a:r>
          </a:p>
          <a:p>
            <a:r>
              <a:rPr lang="ru-RU" sz="1400" b="1" dirty="0" smtClean="0"/>
              <a:t>х. Свободный  </a:t>
            </a:r>
            <a:r>
              <a:rPr lang="ru-RU" sz="1400" b="1" dirty="0" err="1" smtClean="0"/>
              <a:t>Целинского</a:t>
            </a:r>
            <a:r>
              <a:rPr lang="ru-RU" sz="1400" b="1" dirty="0" smtClean="0"/>
              <a:t> района  Ростовской области.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44421" flipV="1">
            <a:off x="6443663" y="4437063"/>
            <a:ext cx="1944687" cy="51117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572396" y="57864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2118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10972 C -0.41597 0.10763 -0.41076 0.10578 -0.4033 0.10115 C -0.39583 0.09652 -0.38854 0.0912 -0.37639 0.0824 C -0.36424 0.07361 -0.3467 0.06134 -0.33021 0.04814 C -0.31372 0.03495 -0.29306 0.01782 -0.2776 0.0037 C -0.26215 -0.01042 -0.24948 -0.02292 -0.23785 -0.03727 C -0.22622 -0.05162 -0.21597 -0.06621 -0.20833 -0.08172 C -0.20069 -0.09723 -0.19236 -0.11621 -0.19167 -0.12963 C -0.19097 -0.14306 -0.19861 -0.15672 -0.20451 -0.16204 C -0.21042 -0.16737 -0.21771 -0.16575 -0.2276 -0.16204 C -0.2375 -0.15834 -0.2533 -0.14815 -0.26354 -0.13982 C -0.27378 -0.13149 -0.27986 -0.125 -0.28906 -0.1125 C -0.29826 -0.1 -0.31042 -0.08079 -0.31858 -0.06459 C -0.32674 -0.04838 -0.33247 -0.03079 -0.33785 -0.01505 C -0.34323 0.00069 -0.34774 0.01342 -0.35069 0.02939 C -0.35365 0.04537 -0.35486 0.06597 -0.35573 0.08078 C -0.3566 0.0956 -0.35799 0.10486 -0.35573 0.11828 C -0.35347 0.13171 -0.34861 0.14861 -0.34167 0.16111 C -0.33472 0.17361 -0.32535 0.19027 -0.31354 0.19351 C -0.30174 0.19675 -0.28316 0.18726 -0.27118 0.17986 C -0.2592 0.17245 -0.25208 0.16111 -0.24167 0.14907 C -0.23125 0.13703 -0.22014 0.12222 -0.20833 0.1081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34 0.1081 L -0.26372 -0.1946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2 -0.19468 C -0.26372 -0.19468 -0.22847 -0.20023 -0.19288 -0.205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20804" flipV="1">
            <a:off x="6443663" y="4508500"/>
            <a:ext cx="1944687" cy="51117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858148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07466 -0.4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-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66 -0.41528 C -0.07639 -0.42199 -0.07813 -0.42848 -0.08108 -0.43588 C -0.08403 -0.44329 -0.08785 -0.45209 -0.09254 -0.45973 C -0.09722 -0.46736 -0.1033 -0.47547 -0.1092 -0.48195 C -0.11511 -0.48843 -0.12136 -0.49537 -0.12847 -0.49908 C -0.13559 -0.50278 -0.14254 -0.50348 -0.15156 -0.50417 C -0.16059 -0.50486 -0.17309 -0.50579 -0.18229 -0.50255 C -0.1915 -0.49931 -0.20018 -0.49051 -0.20677 -0.48542 C -0.21337 -0.48033 -0.2158 -0.47917 -0.22205 -0.47176 C -0.2283 -0.46435 -0.23802 -0.4507 -0.24393 -0.44098 C -0.24983 -0.43125 -0.25434 -0.425 -0.25799 -0.41366 C -0.26163 -0.40232 -0.26441 -0.38357 -0.26563 -0.37246 C -0.26684 -0.36135 -0.26667 -0.35625 -0.26563 -0.34699 C -0.26459 -0.33773 -0.26233 -0.32616 -0.2592 -0.31621 C -0.25608 -0.30625 -0.25191 -0.2956 -0.24653 -0.28704 C -0.24115 -0.27848 -0.23386 -0.27153 -0.22726 -0.26482 C -0.22066 -0.2581 -0.21441 -0.25139 -0.20677 -0.24607 C -0.19913 -0.24074 -0.17986 -0.2331 -0.18108 -0.23241 C -0.18229 -0.23172 -0.20573 -0.24098 -0.21441 -0.2426 C -0.22309 -0.24422 -0.22656 -0.24283 -0.23368 -0.2426 C -0.2408 -0.24236 -0.24566 -0.24491 -0.25677 -0.24098 C -0.26788 -0.23704 -0.28785 -0.22755 -0.30035 -0.21875 C -0.31285 -0.20996 -0.32379 -0.19746 -0.33229 -0.18797 C -0.3408 -0.17848 -0.34514 -0.1713 -0.35156 -0.16227 C -0.35799 -0.15324 -0.36459 -0.14514 -0.37084 -0.1331 C -0.37709 -0.12107 -0.3842 -0.10486 -0.38872 -0.09051 C -0.39323 -0.07616 -0.39514 -0.06227 -0.39775 -0.04769 C -0.40035 -0.0331 -0.40278 -0.01898 -0.40417 -0.00324 C -0.40556 0.0125 -0.40695 0.03125 -0.40573 0.04699 C -0.40452 0.06273 -0.40156 0.07453 -0.39653 0.09074 C -0.3915 0.10694 -0.38386 0.12893 -0.37587 0.14375 C -0.36788 0.15856 -0.36094 0.16921 -0.34896 0.17963 C -0.33698 0.19004 -0.31806 0.20208 -0.30417 0.20694 C -0.29028 0.2118 -0.27934 0.21018 -0.26563 0.20856 C -0.25191 0.20694 -0.23681 0.20463 -0.22205 0.19676 C -0.20729 0.18889 -0.19011 0.175 -0.17726 0.16088 C -0.16441 0.14676 -0.15243 0.1243 -0.14514 0.11134 C -0.13785 0.09838 -0.13577 0.09097 -0.13368 0.08379 " pathEditMode="relative" rAng="0" ptsTypes="aaaaaaaaaaaaaaaaaaaaaaaaaaaaaaaaaaaaaa">
                                      <p:cBhvr>
                                        <p:cTn id="10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68 0.08379 C -0.13368 0.08425 -0.16736 -0.22871 -0.2007 -0.5409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-3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7 -0.54098 C -0.2007 -0.54074 -0.16163 -0.54653 -0.12188 -0.55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59424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anastgal.livejournal.com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/609892.html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буква ё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festival.1september.ru/articles/506571/ -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картинка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буквой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ё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ёжиком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www.razvitierebenka.com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/2010/03/..._22.html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буквы е и ё на голубом фоне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www.dkataev.ru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/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alphabet.html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буквы е и ё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lenagold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ёжик, лиса, волк, медведь, мышка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www.kozh.net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/2004/ny2005/03.html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ёжик и ёлки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epolet.livejournal.com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 - ёжик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all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photoshop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ru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/2202-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ramka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dets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...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ssy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html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рамка с ёжиком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asbisnes.ru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/3722-ramka-dlja-foto...pad.html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рамка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285992"/>
            <a:ext cx="7382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Слайды с написанием письменных букв из презентации </a:t>
            </a:r>
            <a:r>
              <a:rPr lang="ru-RU" dirty="0" err="1" smtClean="0"/>
              <a:t>Чулихиной</a:t>
            </a:r>
            <a:r>
              <a:rPr lang="ru-RU" dirty="0" smtClean="0"/>
              <a:t> Е. А.</a:t>
            </a:r>
          </a:p>
          <a:p>
            <a:r>
              <a:rPr lang="ru-RU" dirty="0" smtClean="0"/>
              <a:t>«Анимированный плакат Письменные буквы русского алфавита».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00438"/>
            <a:ext cx="3983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http://filmiki.arjlover.net/</a:t>
            </a:r>
            <a:r>
              <a:rPr lang="ru-RU" dirty="0" smtClean="0"/>
              <a:t> - мультфильм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66"/>
            <a:ext cx="7167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Аудиофайл</a:t>
            </a:r>
            <a:r>
              <a:rPr lang="ru-RU" dirty="0" smtClean="0"/>
              <a:t> для ролика взят с сайта </a:t>
            </a:r>
            <a:r>
              <a:rPr lang="en-US" dirty="0" smtClean="0"/>
              <a:t>http://alphabook.ru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12576" y="5517232"/>
            <a:ext cx="8191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www.vitadelia.com/images/2013/08/20120402-apple-e1375713089786.jpg</a:t>
            </a:r>
            <a:r>
              <a:rPr lang="ru-RU" dirty="0" smtClean="0">
                <a:hlinkClick r:id="rId6"/>
              </a:rPr>
              <a:t>-</a:t>
            </a:r>
            <a:r>
              <a:rPr lang="ru-RU" dirty="0" smtClean="0"/>
              <a:t> яблоко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6306" y="4675496"/>
            <a:ext cx="7880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www.lozahobby.ru/images/art/37/img13.jpg</a:t>
            </a:r>
            <a:r>
              <a:rPr lang="ru-RU" dirty="0"/>
              <a:t>- </a:t>
            </a:r>
            <a:r>
              <a:rPr lang="ru-RU" dirty="0" smtClean="0"/>
              <a:t>корзина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9144000" cy="684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7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987947_1255981601_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" y="11296"/>
            <a:ext cx="9144001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9720" y="779786"/>
            <a:ext cx="1043876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3500438"/>
            <a:ext cx="2701200" cy="1928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492896"/>
            <a:ext cx="1451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  О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Двойные круглые скобки 5"/>
          <p:cNvSpPr/>
          <p:nvPr/>
        </p:nvSpPr>
        <p:spPr>
          <a:xfrm>
            <a:off x="1500166" y="2492896"/>
            <a:ext cx="1451038" cy="72008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ые круглые скобки 6"/>
          <p:cNvSpPr/>
          <p:nvPr/>
        </p:nvSpPr>
        <p:spPr>
          <a:xfrm>
            <a:off x="3280876" y="2492895"/>
            <a:ext cx="663965" cy="718801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0877" y="2518724"/>
            <a:ext cx="6639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2056408" y="2103225"/>
            <a:ext cx="338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2669796">
            <a:off x="2448482" y="1841402"/>
            <a:ext cx="240860" cy="8457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264951">
            <a:off x="3236926" y="1895240"/>
            <a:ext cx="240125" cy="7645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1 КЛАСС\БУКВЫ\на что похожа буква\ё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"/>
            <a:ext cx="616991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1 КЛАСС\БУКВЫ\на что похожа буква\ё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699792" cy="395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87"/>
          <a:stretch/>
        </p:blipFill>
        <p:spPr bwMode="auto">
          <a:xfrm>
            <a:off x="2708532" y="3957212"/>
            <a:ext cx="2318395" cy="295009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30"/>
          <a:stretch/>
        </p:blipFill>
        <p:spPr bwMode="auto">
          <a:xfrm>
            <a:off x="5220072" y="5735732"/>
            <a:ext cx="3038475" cy="117157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045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roshkolu.ru/content/media/pic/std/1000000/917000/916945-a1b2931e4f52807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0" t="4392" r="3530" b="3269"/>
          <a:stretch/>
        </p:blipFill>
        <p:spPr bwMode="auto">
          <a:xfrm>
            <a:off x="1761502" y="1"/>
            <a:ext cx="5375660" cy="67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2699792" y="1510145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1873283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Корзины плетеные - Цена, Продажа, Купить :.: Товары :.: InfoCompany.bi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5963"/>
            <a:ext cx="2771800" cy="304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4679272" y="901838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31197" y="1264976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МЁ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5523378" y="1932582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75302" y="2295720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1889637" y="1873283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3965387" y="1678987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2333100" y="3064442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3332589" y="538699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4731086" y="2745936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3189415" y="2555287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pritchayabloko Сияющее сердц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8660" b="-2072"/>
          <a:stretch/>
        </p:blipFill>
        <p:spPr bwMode="auto">
          <a:xfrm>
            <a:off x="3965387" y="3501008"/>
            <a:ext cx="1265595" cy="1249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59962" y="2042125"/>
            <a:ext cx="712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36912" y="2918425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90008" y="3865963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РЁ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1197" y="3109075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54691" y="3427580"/>
            <a:ext cx="646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35023" y="901837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ЁР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77554" y="2244516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ЁН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5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уква ё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09750" y="1358899"/>
            <a:ext cx="6191274" cy="4642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ёжик и девочк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14678" y="857232"/>
            <a:ext cx="5022768" cy="3500462"/>
          </a:xfrm>
          <a:prstGeom prst="rect">
            <a:avLst/>
          </a:prstGeom>
        </p:spPr>
      </p:pic>
      <p:pic>
        <p:nvPicPr>
          <p:cNvPr id="7" name="Рисунок 6" descr="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14480" y="4643446"/>
            <a:ext cx="1393057" cy="1950889"/>
          </a:xfrm>
          <a:prstGeom prst="rect">
            <a:avLst/>
          </a:prstGeom>
        </p:spPr>
      </p:pic>
      <p:pic>
        <p:nvPicPr>
          <p:cNvPr id="8" name="Рисунок 7" descr="fe7a31c6cb7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000504"/>
            <a:ext cx="1500198" cy="2536210"/>
          </a:xfrm>
          <a:prstGeom prst="rect">
            <a:avLst/>
          </a:prstGeom>
        </p:spPr>
      </p:pic>
      <p:pic>
        <p:nvPicPr>
          <p:cNvPr id="5" name="Рисунок 4" descr="bukva-E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48" y="1785926"/>
            <a:ext cx="1643074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6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54499618_9_ezik_izmenenie-razme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642918"/>
            <a:ext cx="7218999" cy="5143536"/>
          </a:xfrm>
          <a:prstGeom prst="rect">
            <a:avLst/>
          </a:prstGeom>
        </p:spPr>
      </p:pic>
      <p:pic>
        <p:nvPicPr>
          <p:cNvPr id="7" name="Рисунок 6" descr="Image478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3143248"/>
            <a:ext cx="3071834" cy="2500330"/>
          </a:xfrm>
          <a:prstGeom prst="rect">
            <a:avLst/>
          </a:prstGeom>
        </p:spPr>
      </p:pic>
      <p:pic>
        <p:nvPicPr>
          <p:cNvPr id="8" name="Рисунок 7" descr="89acaeaac4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3714752"/>
            <a:ext cx="2331782" cy="2705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2198" y="-571528"/>
            <a:ext cx="8418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..</a:t>
            </a:r>
            <a:endParaRPr lang="ru-RU" sz="9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58082" y="-285776"/>
            <a:ext cx="8418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..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158</Words>
  <Application>Microsoft Office PowerPoint</Application>
  <PresentationFormat>Экран (4:3)</PresentationFormat>
  <Paragraphs>34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УЧИМ БУКВЫ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ё</dc:title>
  <dc:creator>Бойкова О. В.</dc:creator>
  <cp:lastModifiedBy>Sams</cp:lastModifiedBy>
  <cp:revision>15</cp:revision>
  <dcterms:created xsi:type="dcterms:W3CDTF">2010-06-06T14:03:11Z</dcterms:created>
  <dcterms:modified xsi:type="dcterms:W3CDTF">2014-11-17T03:02:39Z</dcterms:modified>
</cp:coreProperties>
</file>