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2" r:id="rId4"/>
    <p:sldId id="259" r:id="rId5"/>
    <p:sldId id="264" r:id="rId6"/>
    <p:sldId id="263" r:id="rId7"/>
    <p:sldId id="260" r:id="rId8"/>
    <p:sldId id="25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A7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DEA39-2E1C-48BE-A8EC-72F74318CA04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17CAA-F940-4E2C-832A-C85C5CDDF9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4253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DEA39-2E1C-48BE-A8EC-72F74318CA04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17CAA-F940-4E2C-832A-C85C5CDDF9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72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DEA39-2E1C-48BE-A8EC-72F74318CA04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17CAA-F940-4E2C-832A-C85C5CDDF9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6615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DEA39-2E1C-48BE-A8EC-72F74318CA04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17CAA-F940-4E2C-832A-C85C5CDDF9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960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DEA39-2E1C-48BE-A8EC-72F74318CA04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17CAA-F940-4E2C-832A-C85C5CDDF9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765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DEA39-2E1C-48BE-A8EC-72F74318CA04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17CAA-F940-4E2C-832A-C85C5CDDF9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773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DEA39-2E1C-48BE-A8EC-72F74318CA04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17CAA-F940-4E2C-832A-C85C5CDDF9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1752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DEA39-2E1C-48BE-A8EC-72F74318CA04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17CAA-F940-4E2C-832A-C85C5CDDF9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1648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DEA39-2E1C-48BE-A8EC-72F74318CA04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17CAA-F940-4E2C-832A-C85C5CDDF9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0958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DEA39-2E1C-48BE-A8EC-72F74318CA04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17CAA-F940-4E2C-832A-C85C5CDDF9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4246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DEA39-2E1C-48BE-A8EC-72F74318CA04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17CAA-F940-4E2C-832A-C85C5CDDF9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8260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8DEA39-2E1C-48BE-A8EC-72F74318CA04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17CAA-F940-4E2C-832A-C85C5CDDF9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7043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s39.radikal.ru/i084/0911/0d/ba5a92fef75e.gif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s39.radikal.ru/i084/0911/0d/ba5a92fef75e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984"/>
            <a:ext cx="9144000" cy="6869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Двойная волна 3"/>
          <p:cNvSpPr/>
          <p:nvPr/>
        </p:nvSpPr>
        <p:spPr>
          <a:xfrm>
            <a:off x="1848063" y="1556792"/>
            <a:ext cx="5904656" cy="2664296"/>
          </a:xfrm>
          <a:prstGeom prst="double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Буква Ф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ижний колонтитул 5"/>
          <p:cNvSpPr txBox="1">
            <a:spLocks/>
          </p:cNvSpPr>
          <p:nvPr/>
        </p:nvSpPr>
        <p:spPr bwMode="auto">
          <a:xfrm>
            <a:off x="107504" y="5301208"/>
            <a:ext cx="6516216" cy="1396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Голотина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Татьяна Валентиновна,</a:t>
            </a:r>
          </a:p>
          <a:p>
            <a:pPr eaLnBrk="1" hangingPunct="1"/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учитель начальных классов МБОУ Майская ООШ №10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х.Свободный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05673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39.radikal.ru/i084/0911/0d/ba5a92fef75e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984"/>
            <a:ext cx="9144000" cy="6869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8502375"/>
              </p:ext>
            </p:extLst>
          </p:nvPr>
        </p:nvGraphicFramePr>
        <p:xfrm>
          <a:off x="1331640" y="1397000"/>
          <a:ext cx="7560840" cy="5461002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512168"/>
                <a:gridCol w="1512168"/>
                <a:gridCol w="1512168"/>
                <a:gridCol w="1512168"/>
                <a:gridCol w="1512168"/>
              </a:tblGrid>
              <a:tr h="910167"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  <a:endParaRPr lang="ru-RU" sz="4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дя</a:t>
                      </a:r>
                      <a:endParaRPr lang="ru-RU" sz="4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</a:t>
                      </a:r>
                      <a:endParaRPr lang="ru-RU" sz="4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</a:t>
                      </a:r>
                      <a:endParaRPr lang="ru-RU" sz="4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дю</a:t>
                      </a:r>
                      <a:endParaRPr lang="ru-RU" sz="4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10167"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та</a:t>
                      </a:r>
                      <a:endParaRPr lang="ru-RU" sz="4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тя</a:t>
                      </a:r>
                      <a:endParaRPr lang="ru-RU" sz="4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то</a:t>
                      </a:r>
                      <a:endParaRPr lang="ru-RU" sz="4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</a:t>
                      </a:r>
                      <a:endParaRPr lang="ru-RU" sz="4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тю</a:t>
                      </a:r>
                      <a:endParaRPr lang="ru-RU" sz="4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10167"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</a:t>
                      </a:r>
                      <a:endParaRPr lang="ru-RU" sz="4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зя</a:t>
                      </a:r>
                      <a:endParaRPr lang="ru-RU" sz="4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зо</a:t>
                      </a:r>
                      <a:endParaRPr lang="ru-RU" sz="4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зе</a:t>
                      </a:r>
                      <a:endParaRPr lang="ru-RU" sz="4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зю</a:t>
                      </a:r>
                      <a:endParaRPr lang="ru-RU" sz="4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10167"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са</a:t>
                      </a:r>
                      <a:endParaRPr lang="ru-RU" sz="4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ся</a:t>
                      </a:r>
                      <a:endParaRPr lang="ru-RU" sz="4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</a:t>
                      </a:r>
                      <a:endParaRPr lang="ru-RU" sz="4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се</a:t>
                      </a:r>
                      <a:endParaRPr lang="ru-RU" sz="4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сю</a:t>
                      </a:r>
                      <a:endParaRPr lang="ru-RU" sz="4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10167"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га</a:t>
                      </a:r>
                      <a:endParaRPr lang="ru-RU" sz="4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гя</a:t>
                      </a:r>
                      <a:endParaRPr lang="ru-RU" sz="4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</a:t>
                      </a:r>
                      <a:endParaRPr lang="ru-RU" sz="4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ге</a:t>
                      </a:r>
                      <a:endParaRPr lang="ru-RU" sz="4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гю</a:t>
                      </a:r>
                      <a:endParaRPr lang="ru-RU" sz="4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10167"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</a:t>
                      </a:r>
                      <a:endParaRPr lang="ru-RU" sz="4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кя</a:t>
                      </a:r>
                      <a:endParaRPr lang="ru-RU" sz="4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</a:t>
                      </a:r>
                      <a:endParaRPr lang="ru-RU" sz="4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ке</a:t>
                      </a:r>
                      <a:endParaRPr lang="ru-RU" sz="4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кю</a:t>
                      </a:r>
                      <a:endParaRPr lang="ru-RU" sz="4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2529763"/>
              </p:ext>
            </p:extLst>
          </p:nvPr>
        </p:nvGraphicFramePr>
        <p:xfrm>
          <a:off x="395536" y="476673"/>
          <a:ext cx="959768" cy="63813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9768"/>
              </a:tblGrid>
              <a:tr h="911618"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11618"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sz="4800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11618"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4800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11618"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endParaRPr lang="ru-RU" sz="4800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11618"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sz="4800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11618"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lang="ru-RU" sz="4800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11618"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4800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2243271"/>
              </p:ext>
            </p:extLst>
          </p:nvPr>
        </p:nvGraphicFramePr>
        <p:xfrm>
          <a:off x="1331640" y="476672"/>
          <a:ext cx="7560840" cy="9361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/>
                <a:gridCol w="1512168"/>
                <a:gridCol w="1512168"/>
                <a:gridCol w="1512168"/>
                <a:gridCol w="1512168"/>
              </a:tblGrid>
              <a:tr h="936104"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48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E3A7A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я</a:t>
                      </a:r>
                      <a:endParaRPr lang="ru-RU" sz="48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E3A7A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48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E3A7A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48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E3A7A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ю</a:t>
                      </a:r>
                      <a:endParaRPr lang="ru-RU" sz="48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E3A7A7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287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875"/>
            <a:ext cx="9144000" cy="6842125"/>
          </a:xfrm>
          <a:prstGeom prst="rect">
            <a:avLst/>
          </a:prstGeom>
        </p:spPr>
      </p:pic>
      <p:sp>
        <p:nvSpPr>
          <p:cNvPr id="2" name="Овал 1"/>
          <p:cNvSpPr/>
          <p:nvPr/>
        </p:nvSpPr>
        <p:spPr>
          <a:xfrm>
            <a:off x="3707904" y="116632"/>
            <a:ext cx="3168352" cy="3456384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003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3" descr="F:\1 КЛАСС\БУКВЫ\Каллиграфия\Каллиграфия_0032_новый размер_новый размер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9391"/>
            <a:ext cx="9144000" cy="6857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931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s39.radikal.ru/i084/0911/0d/ba5a92fef75e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984"/>
            <a:ext cx="9144000" cy="6869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782" y="836712"/>
            <a:ext cx="8953220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7156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s39.radikal.ru/i084/0911/0d/ba5a92fef75e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984"/>
            <a:ext cx="9144000" cy="6869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0"/>
            <a:ext cx="5112568" cy="66693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7156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s39.radikal.ru/i084/0911/0d/ba5a92fef75e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984"/>
            <a:ext cx="9144000" cy="6869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Рисунок 22" descr="Буква Ф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000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834165" y="0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/>
              <a:t>Клоун Гоша руки</a:t>
            </a:r>
            <a:br>
              <a:rPr lang="ru-RU" sz="3200" b="1" dirty="0"/>
            </a:br>
            <a:r>
              <a:rPr lang="ru-RU" sz="3200" b="1" dirty="0"/>
              <a:t>Быстро сунул в брюки</a:t>
            </a:r>
            <a:br>
              <a:rPr lang="ru-RU" sz="3200" b="1" dirty="0"/>
            </a:br>
            <a:r>
              <a:rPr lang="ru-RU" sz="3200" b="1" dirty="0"/>
              <a:t>Клоун был смешон.</a:t>
            </a:r>
            <a:br>
              <a:rPr lang="ru-RU" sz="3200" b="1" dirty="0"/>
            </a:br>
            <a:r>
              <a:rPr lang="ru-RU" sz="3200" b="1" dirty="0"/>
              <a:t>Буквой Ф стал он.</a:t>
            </a:r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699436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620688"/>
            <a:ext cx="66064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http://s39.radikal.ru/i084/0911/0d/ba5a92fef75e.gif</a:t>
            </a:r>
            <a:r>
              <a:rPr lang="ru-RU" dirty="0" smtClean="0"/>
              <a:t>  фон снежинки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6620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65</Words>
  <Application>Microsoft Office PowerPoint</Application>
  <PresentationFormat>Экран (4:3)</PresentationFormat>
  <Paragraphs>46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M-7</cp:lastModifiedBy>
  <cp:revision>12</cp:revision>
  <dcterms:created xsi:type="dcterms:W3CDTF">2012-12-24T15:51:59Z</dcterms:created>
  <dcterms:modified xsi:type="dcterms:W3CDTF">2013-02-27T12:48:25Z</dcterms:modified>
</cp:coreProperties>
</file>