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7788-FE88-45B2-AEE4-011E0B79E7B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56B7-42C8-4287-9837-02F7AFCCB1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7788-FE88-45B2-AEE4-011E0B79E7B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56B7-42C8-4287-9837-02F7AFCCB1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7788-FE88-45B2-AEE4-011E0B79E7B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56B7-42C8-4287-9837-02F7AFCCB1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7788-FE88-45B2-AEE4-011E0B79E7B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56B7-42C8-4287-9837-02F7AFCCB1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7788-FE88-45B2-AEE4-011E0B79E7B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56B7-42C8-4287-9837-02F7AFCCB1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7788-FE88-45B2-AEE4-011E0B79E7B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56B7-42C8-4287-9837-02F7AFCCB1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7788-FE88-45B2-AEE4-011E0B79E7B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56B7-42C8-4287-9837-02F7AFCCB1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7788-FE88-45B2-AEE4-011E0B79E7B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56B7-42C8-4287-9837-02F7AFCCB1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7788-FE88-45B2-AEE4-011E0B79E7B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56B7-42C8-4287-9837-02F7AFCCB1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7788-FE88-45B2-AEE4-011E0B79E7B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56B7-42C8-4287-9837-02F7AFCCB1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7788-FE88-45B2-AEE4-011E0B79E7B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56B7-42C8-4287-9837-02F7AFCCB177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17788-FE88-45B2-AEE4-011E0B79E7BE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456B7-42C8-4287-9837-02F7AFCCB177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117180" cy="700308"/>
          </a:xfrm>
        </p:spPr>
        <p:txBody>
          <a:bodyPr/>
          <a:lstStyle/>
          <a:p>
            <a:pPr algn="ctr"/>
            <a:r>
              <a:rPr lang="ru-RU" dirty="0"/>
              <a:t>Что делать при пожаре в комнате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8396" y="5654824"/>
            <a:ext cx="7117180" cy="861420"/>
          </a:xfrm>
        </p:spPr>
        <p:txBody>
          <a:bodyPr/>
          <a:lstStyle/>
          <a:p>
            <a:r>
              <a:rPr lang="ru-RU" dirty="0" smtClean="0"/>
              <a:t>Выполнили работу :София </a:t>
            </a:r>
            <a:r>
              <a:rPr lang="ru-RU" dirty="0" err="1" smtClean="0"/>
              <a:t>Тораненко</a:t>
            </a:r>
            <a:r>
              <a:rPr lang="ru-RU" dirty="0" smtClean="0"/>
              <a:t> и </a:t>
            </a:r>
            <a:r>
              <a:rPr lang="ru-RU" dirty="0" err="1" smtClean="0"/>
              <a:t>Ходова</a:t>
            </a:r>
            <a:r>
              <a:rPr lang="ru-RU" dirty="0" smtClean="0"/>
              <a:t> Елизавета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841126"/>
            <a:ext cx="47625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3942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4896545" cy="5976664"/>
          </a:xfrm>
        </p:spPr>
        <p:txBody>
          <a:bodyPr/>
          <a:lstStyle/>
          <a:p>
            <a:r>
              <a:rPr lang="ru-RU" sz="1600" dirty="0">
                <a:latin typeface="Times New Roman"/>
                <a:ea typeface="Times New Roman"/>
              </a:rPr>
              <a:t>Поведение при возникновении загораний или обнаружении пожара зави­сит от конкретной обстановки и условий распространения огня. </a:t>
            </a:r>
            <a:br>
              <a:rPr lang="ru-RU" sz="1600" dirty="0">
                <a:latin typeface="Times New Roman"/>
                <a:ea typeface="Times New Roman"/>
              </a:rPr>
            </a:br>
            <a:r>
              <a:rPr lang="ru-RU" sz="1600" dirty="0">
                <a:latin typeface="Times New Roman"/>
                <a:ea typeface="Times New Roman"/>
              </a:rPr>
              <a:t>В большинстве случаев, когда заго­рание обнаружено в самой начальной стадии, его можно ликвидировать бук­вально одним стаканом воды или на­крыв мокрой скатертью, одеялом, лю­бым другим </a:t>
            </a:r>
            <a:r>
              <a:rPr lang="ru-RU" sz="1600" b="1" dirty="0">
                <a:latin typeface="Times New Roman"/>
                <a:ea typeface="Times New Roman"/>
              </a:rPr>
              <a:t>плотным несинтетическим материалом</a:t>
            </a:r>
            <a:r>
              <a:rPr lang="ru-RU" sz="1600" dirty="0">
                <a:latin typeface="Times New Roman"/>
                <a:ea typeface="Times New Roman"/>
              </a:rPr>
              <a:t>; при возможности - вос­пользоваться огнетушителем соответ­ствующего класса. </a:t>
            </a:r>
            <a:br>
              <a:rPr lang="ru-RU" sz="1600" dirty="0">
                <a:latin typeface="Times New Roman"/>
                <a:ea typeface="Times New Roman"/>
              </a:rPr>
            </a:br>
            <a:r>
              <a:rPr lang="ru-RU" sz="1600" dirty="0">
                <a:latin typeface="Times New Roman"/>
                <a:ea typeface="Times New Roman"/>
              </a:rPr>
              <a:t>Но когда пламя уже распространилось и необходимо вмешательство профессиональных пожар­ных, тогда надо как можно быстрее по­звонить по «01» и кратчайшим и самым безопасным путем покинуть помеще­ние, квартиру, здание. </a:t>
            </a:r>
            <a:br>
              <a:rPr lang="ru-RU" sz="1600" dirty="0">
                <a:latin typeface="Times New Roman"/>
                <a:ea typeface="Times New Roman"/>
              </a:rPr>
            </a:b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04664"/>
            <a:ext cx="3770927" cy="2066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564904"/>
            <a:ext cx="4392488" cy="3077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6890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latin typeface="Times New Roman"/>
                <a:ea typeface="Times New Roman"/>
              </a:rPr>
              <a:t>Если дым и пламя позволяют выйти из квартиры наружу, то: 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84784"/>
            <a:ext cx="3744416" cy="4536504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• Ни в коем случае не пользуйся лифтом - он может стать твоей ло­вушкой. </a:t>
            </a:r>
          </a:p>
          <a:p>
            <a:r>
              <a:rPr lang="ru-RU" dirty="0">
                <a:latin typeface="Times New Roman"/>
                <a:ea typeface="Times New Roman"/>
              </a:rPr>
              <a:t>• Если дыма много, першит в гор­ле, слезятся глаза — пробирайтесь, плотно закрывая дыхательные пути какой-нибудь многослойной хлопча­тобумажной тканью, дышите через ткань.  </a:t>
            </a:r>
          </a:p>
          <a:p>
            <a:r>
              <a:rPr lang="ru-RU" dirty="0">
                <a:latin typeface="Times New Roman"/>
                <a:ea typeface="Times New Roman"/>
              </a:rPr>
              <a:t>• Покинув опасное помещение, не вздумайте возвращаться назад за чем-нибудь: во-первых, опасность там сильно возросла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204864"/>
            <a:ext cx="3575029" cy="2675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7218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latin typeface="Times New Roman"/>
                <a:ea typeface="Times New Roman"/>
              </a:rPr>
              <a:t>Если огонь не дает выйти наружу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412777"/>
            <a:ext cx="3634565" cy="5040560"/>
          </a:xfrm>
        </p:spPr>
        <p:txBody>
          <a:bodyPr>
            <a:normAutofit fontScale="92500"/>
          </a:bodyPr>
          <a:lstStyle/>
          <a:p>
            <a:r>
              <a:rPr lang="ru-RU" dirty="0">
                <a:latin typeface="Times New Roman"/>
                <a:ea typeface="Times New Roman"/>
              </a:rPr>
              <a:t>Если комната наполнилась ды­мом, передвигайтесь ползком - так бу­дет легче дышать (около пола ниже температура и больше кислорода). </a:t>
            </a:r>
          </a:p>
          <a:p>
            <a:r>
              <a:rPr lang="ru-RU" b="1" dirty="0">
                <a:latin typeface="Times New Roman"/>
                <a:ea typeface="Times New Roman"/>
              </a:rPr>
              <a:t>• </a:t>
            </a:r>
            <a:r>
              <a:rPr lang="ru-RU" dirty="0">
                <a:latin typeface="Times New Roman"/>
                <a:ea typeface="Times New Roman"/>
              </a:rPr>
              <a:t>Оберните</a:t>
            </a:r>
            <a:r>
              <a:rPr lang="ru-RU" b="1" dirty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лицо влажной тканью, наденьте защитные очки. </a:t>
            </a:r>
          </a:p>
          <a:p>
            <a:r>
              <a:rPr lang="ru-RU" dirty="0">
                <a:latin typeface="Times New Roman"/>
                <a:ea typeface="Times New Roman"/>
              </a:rPr>
              <a:t>• Если квартира имеет балкон или лоджию, то надо постараться вы­браться туда и встать за простенок балкона (лоджии), плотно закрыв за собой дверь. Привлекай к себе внима­ние людей на улице. По возможнос­ти, эвакуируйся через соседнюю квартиру, преодолев перегородку балкона (лоджии).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132856"/>
            <a:ext cx="432048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1582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latin typeface="Times New Roman"/>
                <a:ea typeface="Times New Roman"/>
              </a:rPr>
              <a:t>Чего не следует делать при пожаре 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412777"/>
            <a:ext cx="3778581" cy="4824536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• рисковать своей жизнью, спа­сая имущество; </a:t>
            </a:r>
          </a:p>
          <a:p>
            <a:r>
              <a:rPr lang="ru-RU" dirty="0">
                <a:latin typeface="Times New Roman"/>
                <a:ea typeface="Times New Roman"/>
              </a:rPr>
              <a:t>• заниматься тушением огня, не вызвав предварительно по­жарных; </a:t>
            </a:r>
          </a:p>
          <a:p>
            <a:r>
              <a:rPr lang="ru-RU" dirty="0">
                <a:latin typeface="Times New Roman"/>
                <a:ea typeface="Times New Roman"/>
              </a:rPr>
              <a:t>• тушить водой электроприбо­ры, находящиеся под напряже­нием; </a:t>
            </a:r>
          </a:p>
          <a:p>
            <a:r>
              <a:rPr lang="ru-RU" dirty="0">
                <a:latin typeface="Times New Roman"/>
                <a:ea typeface="Times New Roman"/>
              </a:rPr>
              <a:t>• прятаться в шкафах, кладо­вых, забиваться в углы </a:t>
            </a:r>
          </a:p>
          <a:p>
            <a:r>
              <a:rPr lang="ru-RU" dirty="0">
                <a:latin typeface="Times New Roman"/>
                <a:ea typeface="Times New Roman"/>
              </a:rPr>
              <a:t>• пользоваться лифтом; </a:t>
            </a:r>
          </a:p>
          <a:p>
            <a:r>
              <a:rPr lang="ru-RU" dirty="0">
                <a:latin typeface="Times New Roman"/>
                <a:ea typeface="Times New Roman"/>
              </a:rPr>
              <a:t>• спускаться по веревкам, про­стыням, водосточным трубам с этажей выше третьего; открывать окна и двери.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268760"/>
            <a:ext cx="3147732" cy="2334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265" y="3710380"/>
            <a:ext cx="3533378" cy="2650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8264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 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Улыбающееся лицо 5"/>
          <p:cNvSpPr/>
          <p:nvPr/>
        </p:nvSpPr>
        <p:spPr>
          <a:xfrm>
            <a:off x="2771800" y="1988840"/>
            <a:ext cx="3744416" cy="3816424"/>
          </a:xfrm>
          <a:prstGeom prst="smileyFac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36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68</TotalTime>
  <Words>258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Summer</vt:lpstr>
      <vt:lpstr>Что делать при пожаре в комнате</vt:lpstr>
      <vt:lpstr>Поведение при возникновении загораний или обнаружении пожара зави­сит от конкретной обстановки и условий распространения огня.  В большинстве случаев, когда заго­рание обнаружено в самой начальной стадии, его можно ликвидировать бук­вально одним стаканом воды или на­крыв мокрой скатертью, одеялом, лю­бым другим плотным несинтетическим материалом; при возможности - вос­пользоваться огнетушителем соответ­ствующего класса.  Но когда пламя уже распространилось и необходимо вмешательство профессиональных пожар­ных, тогда надо как можно быстрее по­звонить по «01» и кратчайшим и самым безопасным путем покинуть помеще­ние, квартиру, здание.  </vt:lpstr>
      <vt:lpstr>Если дым и пламя позволяют выйти из квартиры наружу, то:  </vt:lpstr>
      <vt:lpstr>Если огонь не дает выйти наружу </vt:lpstr>
      <vt:lpstr>Чего не следует делать при пожаре  </vt:lpstr>
      <vt:lpstr>Спасибо за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Пожар в комнате</dc:title>
  <dc:creator>Hodov</dc:creator>
  <cp:lastModifiedBy>Hodov</cp:lastModifiedBy>
  <cp:revision>3</cp:revision>
  <dcterms:created xsi:type="dcterms:W3CDTF">2015-03-17T16:13:37Z</dcterms:created>
  <dcterms:modified xsi:type="dcterms:W3CDTF">2015-03-17T17:22:11Z</dcterms:modified>
</cp:coreProperties>
</file>