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7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37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58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1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7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22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50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87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8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0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E5D2-D11B-4C57-B37D-84C5997F05CB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E8682-1E0A-49CC-A566-C38096813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13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1" descr="http://pictures.ucoz.ru/_ph/3/2/5519392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34" descr="http://pictures.ucoz.ru/_ph/3/2/7360490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1" descr="http://pictures.ucoz.ru/_ph/3/2/16264639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0" descr="Буква 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" t="27386" r="2438" b="6733"/>
          <a:stretch/>
        </p:blipFill>
        <p:spPr bwMode="auto">
          <a:xfrm>
            <a:off x="0" y="1462385"/>
            <a:ext cx="2555776" cy="201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6982" y="25155"/>
            <a:ext cx="26748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Сквозь ограду лезет пёс,</a:t>
            </a:r>
            <a:br>
              <a:rPr lang="ru-RU" dirty="0"/>
            </a:br>
            <a:r>
              <a:rPr lang="ru-RU" dirty="0"/>
              <a:t>Доски все наперекос.</a:t>
            </a:r>
            <a:br>
              <a:rPr lang="ru-RU" dirty="0"/>
            </a:br>
            <a:r>
              <a:rPr lang="ru-RU" dirty="0"/>
              <a:t>Оторвал одну. Гляди,</a:t>
            </a:r>
            <a:br>
              <a:rPr lang="ru-RU" dirty="0"/>
            </a:br>
            <a:r>
              <a:rPr lang="ru-RU" dirty="0"/>
              <a:t>Получилась буква И! </a:t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1" t="9166" r="14958" b="1690"/>
          <a:stretch/>
        </p:blipFill>
        <p:spPr bwMode="auto">
          <a:xfrm>
            <a:off x="6049175" y="25155"/>
            <a:ext cx="2637626" cy="3163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494" y="54316"/>
            <a:ext cx="2893014" cy="1419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Рисунок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8" t="7753" r="6037" b="12620"/>
          <a:stretch/>
        </p:blipFill>
        <p:spPr bwMode="auto">
          <a:xfrm>
            <a:off x="2460473" y="3189126"/>
            <a:ext cx="4281055" cy="311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03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01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" t="49456" r="803" b="26782"/>
          <a:stretch/>
        </p:blipFill>
        <p:spPr bwMode="auto">
          <a:xfrm>
            <a:off x="1331640" y="332656"/>
            <a:ext cx="7128792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3645024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95736" y="3579644"/>
            <a:ext cx="1296144" cy="1145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3612334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96036" y="3602627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84168" y="3537247"/>
            <a:ext cx="1296144" cy="1145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flipH="1" flipV="1">
            <a:off x="663064" y="4078982"/>
            <a:ext cx="4052951" cy="1152128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flipV="1">
            <a:off x="663065" y="4078982"/>
            <a:ext cx="4052951" cy="1152128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flipH="1" flipV="1">
            <a:off x="4776548" y="4187216"/>
            <a:ext cx="2871936" cy="938014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flipV="1">
            <a:off x="4431076" y="4187216"/>
            <a:ext cx="2949236" cy="938014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2852241" y="2852936"/>
            <a:ext cx="15603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61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1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" t="1" r="932" b="75403"/>
          <a:stretch/>
        </p:blipFill>
        <p:spPr bwMode="auto">
          <a:xfrm>
            <a:off x="1693804" y="620688"/>
            <a:ext cx="5819775" cy="202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3645024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33909" y="3645024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47743" y="3579644"/>
            <a:ext cx="1296144" cy="1145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96329" y="3640297"/>
            <a:ext cx="1080120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724128" y="3579644"/>
            <a:ext cx="1296144" cy="11455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flipH="1" flipV="1">
            <a:off x="793688" y="4050143"/>
            <a:ext cx="3810003" cy="1152128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flipH="1" flipV="1">
            <a:off x="4443887" y="4078982"/>
            <a:ext cx="2633291" cy="1152128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flipV="1">
            <a:off x="4324712" y="4101074"/>
            <a:ext cx="2871639" cy="1152128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flipV="1">
            <a:off x="1092435" y="4050143"/>
            <a:ext cx="3159671" cy="1152128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4086782" y="2852936"/>
            <a:ext cx="15603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50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2771" name="Picture 5" descr="3B01A7D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60" t="68755" r="25212"/>
          <a:stretch>
            <a:fillRect/>
          </a:stretch>
        </p:blipFill>
        <p:spPr bwMode="auto">
          <a:xfrm>
            <a:off x="2916238" y="4076700"/>
            <a:ext cx="2519362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Line 6"/>
          <p:cNvSpPr>
            <a:spLocks noChangeShapeType="1"/>
          </p:cNvSpPr>
          <p:nvPr/>
        </p:nvSpPr>
        <p:spPr bwMode="auto">
          <a:xfrm>
            <a:off x="468313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3" name="Line 7"/>
          <p:cNvSpPr>
            <a:spLocks noChangeShapeType="1"/>
          </p:cNvSpPr>
          <p:nvPr/>
        </p:nvSpPr>
        <p:spPr bwMode="auto">
          <a:xfrm>
            <a:off x="395288" y="40767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4" name="Line 8"/>
          <p:cNvSpPr>
            <a:spLocks noChangeShapeType="1"/>
          </p:cNvSpPr>
          <p:nvPr/>
        </p:nvSpPr>
        <p:spPr bwMode="auto">
          <a:xfrm>
            <a:off x="395288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5" name="AutoShape 3"/>
          <p:cNvSpPr>
            <a:spLocks noChangeArrowheads="1"/>
          </p:cNvSpPr>
          <p:nvPr/>
        </p:nvSpPr>
        <p:spPr bwMode="auto">
          <a:xfrm>
            <a:off x="3635375" y="40052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70658" name="Picture 2" descr="karand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80721" flipV="1">
            <a:off x="6443663" y="4437063"/>
            <a:ext cx="194468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60411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06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9514 -0.121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14 -0.12119 C -0.30556 -0.09159 -0.3158 -0.06175 -0.32518 -0.03169 C -0.33455 -0.00162 -0.34306 0.03237 -0.35122 0.05966 C -0.35938 0.08695 -0.37084 0.11401 -0.37448 0.13251 C -0.37813 0.15101 -0.37552 0.16211 -0.37309 0.1709 C -0.37066 0.17969 -0.3658 0.18223 -0.35938 0.18547 C -0.35295 0.18871 -0.34618 0.19588 -0.33473 0.19102 C -0.32327 0.18617 -0.30417 0.16975 -0.29098 0.15633 C -0.27778 0.14292 -0.26754 0.12974 -0.25539 0.11054 C -0.24323 0.09135 -0.22934 0.06475 -0.21841 0.04139 C -0.20747 0.01804 -0.19809 -0.00555 -0.18959 -0.02984 C -0.18108 -0.05412 -0.17275 -0.09043 -0.16771 -0.10477 C -0.16268 -0.11911 -0.15886 -0.11864 -0.15938 -0.11564 C -0.1599 -0.11263 -0.16545 -0.10292 -0.17049 -0.0865 C -0.17552 -0.07008 -0.17986 -0.04533 -0.18959 -0.01712 C -0.19931 0.0111 -0.21927 0.05504 -0.22934 0.08325 C -0.23941 0.11147 -0.24775 0.13529 -0.24983 0.15263 C -0.25191 0.16998 -0.24549 0.18154 -0.24167 0.18732 C -0.23785 0.1931 -0.23264 0.18917 -0.22657 0.18732 C -0.22049 0.18547 -0.21111 0.18085 -0.20469 0.17645 C -0.19827 0.17206 -0.19479 0.1672 -0.1882 0.16165 C -0.1816 0.1561 -0.17014 0.14731 -0.16493 0.14338 C -0.15973 0.13945 -0.15834 0.13876 -0.15677 0.13806 " pathEditMode="relative" rAng="0" ptsTypes="aaaaaaaaaaaaaaaaaaaaaaA">
                                      <p:cBhvr>
                                        <p:cTn id="10" dur="5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5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5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Sams</cp:lastModifiedBy>
  <cp:revision>54</cp:revision>
  <dcterms:created xsi:type="dcterms:W3CDTF">2012-10-14T16:31:46Z</dcterms:created>
  <dcterms:modified xsi:type="dcterms:W3CDTF">2014-10-05T20:58:17Z</dcterms:modified>
</cp:coreProperties>
</file>