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73" r:id="rId5"/>
    <p:sldId id="259" r:id="rId6"/>
    <p:sldId id="260" r:id="rId7"/>
    <p:sldId id="262" r:id="rId8"/>
    <p:sldId id="268" r:id="rId9"/>
    <p:sldId id="263" r:id="rId10"/>
    <p:sldId id="270" r:id="rId11"/>
    <p:sldId id="265" r:id="rId12"/>
    <p:sldId id="271" r:id="rId13"/>
    <p:sldId id="266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8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D8AD8-4AD0-4AEF-9476-872102716EFA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DD468-4FE4-44ED-87EC-275A5D0894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73960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D8AD8-4AD0-4AEF-9476-872102716EFA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DD468-4FE4-44ED-87EC-275A5D0894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9006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D8AD8-4AD0-4AEF-9476-872102716EFA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DD468-4FE4-44ED-87EC-275A5D0894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6401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D8AD8-4AD0-4AEF-9476-872102716EFA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DD468-4FE4-44ED-87EC-275A5D0894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0068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D8AD8-4AD0-4AEF-9476-872102716EFA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DD468-4FE4-44ED-87EC-275A5D0894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9052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D8AD8-4AD0-4AEF-9476-872102716EFA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DD468-4FE4-44ED-87EC-275A5D0894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30556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D8AD8-4AD0-4AEF-9476-872102716EFA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DD468-4FE4-44ED-87EC-275A5D0894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5834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D8AD8-4AD0-4AEF-9476-872102716EFA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DD468-4FE4-44ED-87EC-275A5D0894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9628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D8AD8-4AD0-4AEF-9476-872102716EFA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DD468-4FE4-44ED-87EC-275A5D0894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7275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D8AD8-4AD0-4AEF-9476-872102716EFA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DD468-4FE4-44ED-87EC-275A5D0894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9049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D8AD8-4AD0-4AEF-9476-872102716EFA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DD468-4FE4-44ED-87EC-275A5D0894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0024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D8AD8-4AD0-4AEF-9476-872102716EFA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9DD468-4FE4-44ED-87EC-275A5D0894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3379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5.xml"/><Relationship Id="rId1" Type="http://schemas.openxmlformats.org/officeDocument/2006/relationships/audio" Target="file:///F:\&#1059;&#1095;&#1080;&#1090;&#1077;&#1083;&#1100;%20&#1075;&#1086;&#1076;&#1072;%20%20(2)\stacy.wma" TargetMode="Externa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5.xml"/><Relationship Id="rId1" Type="http://schemas.openxmlformats.org/officeDocument/2006/relationships/audio" Target="file:///F:\&#1059;&#1095;&#1080;&#1090;&#1077;&#1083;&#1100;%20&#1075;&#1086;&#1076;&#1072;%20%20(2)\Mike.wma" TargetMode="Externa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6" name="Picture 8" descr="Фон для слайдов презентации о школе - Лучшая библиоте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8584" y="0"/>
            <a:ext cx="11793416" cy="6307016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207434" y="1025603"/>
            <a:ext cx="7608277" cy="1078522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solidFill>
                  <a:srgbClr val="FF0000"/>
                </a:solidFill>
                <a:latin typeface="+mn-lt"/>
              </a:rPr>
              <a:t>Brilliant!    Wonderful!     Lovely!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2790092" y="2969288"/>
            <a:ext cx="7573108" cy="1090247"/>
          </a:xfrm>
        </p:spPr>
        <p:txBody>
          <a:bodyPr/>
          <a:lstStyle/>
          <a:p>
            <a:pPr lvl="0"/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</a:rPr>
              <a:t>OK.    Not bad.    Nothing special.</a:t>
            </a:r>
            <a:endParaRPr lang="ru-RU" sz="40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3048000" y="4485918"/>
            <a:ext cx="8307388" cy="1207355"/>
          </a:xfrm>
        </p:spPr>
        <p:txBody>
          <a:bodyPr/>
          <a:lstStyle/>
          <a:p>
            <a:pPr lvl="0">
              <a:buNone/>
            </a:pPr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Very bad!     Horrible!     Awful!</a:t>
            </a:r>
            <a:endParaRPr lang="ru-RU" sz="40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5" name="Рисунок 4" descr="Windows 8 будет без окон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5952" y="4558936"/>
            <a:ext cx="1971487" cy="1634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Смайлик твоего настроения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5816" y="2593975"/>
            <a:ext cx="1899139" cy="1899139"/>
          </a:xfrm>
          <a:prstGeom prst="rect">
            <a:avLst/>
          </a:prstGeom>
          <a:noFill/>
        </p:spPr>
      </p:pic>
      <p:pic>
        <p:nvPicPr>
          <p:cNvPr id="4" name="Объект 3" descr="Помогите пожалуйста срочно))При. - Школьные Знания.com"/>
          <p:cNvPicPr>
            <a:picLocks noGrp="1"/>
          </p:cNvPicPr>
          <p:nvPr>
            <p:ph sz="half" idx="2"/>
          </p:nvPr>
        </p:nvPicPr>
        <p:blipFill>
          <a:blip r:embed="rId5" cstate="print"/>
          <a:stretch>
            <a:fillRect/>
          </a:stretch>
        </p:blipFill>
        <p:spPr bwMode="auto">
          <a:xfrm>
            <a:off x="515814" y="527537"/>
            <a:ext cx="1966129" cy="1781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88140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Фон для слайдов презентации о школе - Лучшая библиоте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124" y="179047"/>
            <a:ext cx="11928038" cy="6467938"/>
          </a:xfrm>
          <a:prstGeom prst="rect">
            <a:avLst/>
          </a:prstGeom>
          <a:noFill/>
        </p:spPr>
      </p:pic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773723" y="1122363"/>
            <a:ext cx="10785231" cy="2387600"/>
          </a:xfrm>
        </p:spPr>
        <p:txBody>
          <a:bodyPr>
            <a:noAutofit/>
          </a:bodyPr>
          <a:lstStyle/>
          <a:p>
            <a:pPr algn="l"/>
            <a:r>
              <a:rPr lang="en-US" sz="8800" b="1" dirty="0" smtClean="0">
                <a:solidFill>
                  <a:srgbClr val="002060"/>
                </a:solidFill>
              </a:rPr>
              <a:t>If I were you, I would …</a:t>
            </a:r>
            <a:endParaRPr lang="ru-RU" sz="8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1497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Фон для слайдов презентации о школе - Лучшая библиоте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2031" y="271683"/>
            <a:ext cx="11430000" cy="6093947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838200" y="1107168"/>
            <a:ext cx="10515600" cy="4351338"/>
          </a:xfrm>
        </p:spPr>
        <p:txBody>
          <a:bodyPr/>
          <a:lstStyle/>
          <a:p>
            <a:r>
              <a:rPr lang="en-US" sz="4000" b="1" dirty="0" smtClean="0">
                <a:solidFill>
                  <a:srgbClr val="002060"/>
                </a:solidFill>
              </a:rPr>
              <a:t>Never stay alone with your problem. Tell about it to your  best friend, to your parents, to your teacher.</a:t>
            </a:r>
            <a:endParaRPr lang="ru-RU" sz="4000" dirty="0" smtClean="0">
              <a:solidFill>
                <a:srgbClr val="002060"/>
              </a:solidFill>
            </a:endParaRPr>
          </a:p>
          <a:p>
            <a:r>
              <a:rPr lang="en-US" sz="4000" b="1" dirty="0" smtClean="0">
                <a:solidFill>
                  <a:srgbClr val="002060"/>
                </a:solidFill>
              </a:rPr>
              <a:t>Remember! There aren’t problems without resolutions (</a:t>
            </a:r>
            <a:r>
              <a:rPr lang="ru-RU" sz="4000" b="1" dirty="0" smtClean="0">
                <a:solidFill>
                  <a:srgbClr val="002060"/>
                </a:solidFill>
              </a:rPr>
              <a:t>решения)</a:t>
            </a:r>
            <a:r>
              <a:rPr lang="en-US" sz="4000" b="1" dirty="0" smtClean="0">
                <a:solidFill>
                  <a:srgbClr val="002060"/>
                </a:solidFill>
              </a:rPr>
              <a:t>. Do your best to change the situation.</a:t>
            </a:r>
            <a:endParaRPr lang="ru-RU" sz="4000" dirty="0" smtClean="0">
              <a:solidFill>
                <a:srgbClr val="002060"/>
              </a:solidFill>
            </a:endParaRPr>
          </a:p>
          <a:p>
            <a:r>
              <a:rPr lang="en-US" sz="4000" b="1" dirty="0" smtClean="0">
                <a:solidFill>
                  <a:srgbClr val="002060"/>
                </a:solidFill>
              </a:rPr>
              <a:t> Always be optimistic and cheerful. </a:t>
            </a:r>
            <a:r>
              <a:rPr lang="en-US" sz="4000" b="1" dirty="0" smtClean="0">
                <a:solidFill>
                  <a:srgbClr val="C00000"/>
                </a:solidFill>
              </a:rPr>
              <a:t> </a:t>
            </a:r>
            <a:endParaRPr lang="ru-RU" sz="4000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Short Quotes About Love And Life Images &amp; Pictures - Becu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5912" y="211015"/>
            <a:ext cx="3912333" cy="2368062"/>
          </a:xfrm>
          <a:prstGeom prst="rect">
            <a:avLst/>
          </a:prstGeom>
          <a:noFill/>
        </p:spPr>
      </p:pic>
      <p:pic>
        <p:nvPicPr>
          <p:cNvPr id="1028" name="Picture 4" descr="Life Insurance Quotes Fotki.com, photo and video sharing made easy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62332" y="703384"/>
            <a:ext cx="3755635" cy="2848708"/>
          </a:xfrm>
          <a:prstGeom prst="rect">
            <a:avLst/>
          </a:prstGeom>
          <a:noFill/>
        </p:spPr>
      </p:pic>
      <p:pic>
        <p:nvPicPr>
          <p:cNvPr id="1030" name="Picture 6" descr="15 Июня 2013 - НАША ПЛАНЕТА. - Наша планета.Новости экологии"/>
          <p:cNvPicPr>
            <a:picLocks noChangeAspect="1" noChangeArrowheads="1"/>
          </p:cNvPicPr>
          <p:nvPr/>
        </p:nvPicPr>
        <p:blipFill>
          <a:blip r:embed="rId4" cstate="print"/>
          <a:srcRect l="20782"/>
          <a:stretch>
            <a:fillRect/>
          </a:stretch>
        </p:blipFill>
        <p:spPr bwMode="auto">
          <a:xfrm>
            <a:off x="175846" y="3740516"/>
            <a:ext cx="2904637" cy="2921087"/>
          </a:xfrm>
          <a:prstGeom prst="rect">
            <a:avLst/>
          </a:prstGeom>
          <a:noFill/>
        </p:spPr>
      </p:pic>
      <p:pic>
        <p:nvPicPr>
          <p:cNvPr id="1034" name="Picture 10" descr="Центр медицинской профилактики &quot; Здоровый образ жизни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00681" y="3890969"/>
            <a:ext cx="3781012" cy="2533278"/>
          </a:xfrm>
          <a:prstGeom prst="rect">
            <a:avLst/>
          </a:prstGeom>
          <a:noFill/>
        </p:spPr>
      </p:pic>
      <p:pic>
        <p:nvPicPr>
          <p:cNvPr id="1038" name="Picture 14" descr="18- Сообщество Киномания на Your Vision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90927" y="167054"/>
            <a:ext cx="2213506" cy="3279531"/>
          </a:xfrm>
          <a:prstGeom prst="rect">
            <a:avLst/>
          </a:prstGeom>
          <a:noFill/>
        </p:spPr>
      </p:pic>
      <p:pic>
        <p:nvPicPr>
          <p:cNvPr id="1036" name="Picture 12" descr="РРООФФ - КАЛЕНДАРЬ ИГР ФИНАЛЬНОГО ЭТАПА ПЕРВЕНСТВА ОБЛАСТИ 2…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43753" y="199293"/>
            <a:ext cx="2995553" cy="2197725"/>
          </a:xfrm>
          <a:prstGeom prst="rect">
            <a:avLst/>
          </a:prstGeom>
          <a:noFill/>
        </p:spPr>
      </p:pic>
      <p:pic>
        <p:nvPicPr>
          <p:cNvPr id="1032" name="Picture 8" descr="Опалиховская средняя школа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20462" y="2536335"/>
            <a:ext cx="3134458" cy="2348113"/>
          </a:xfrm>
          <a:prstGeom prst="rect">
            <a:avLst/>
          </a:prstGeom>
          <a:noFill/>
        </p:spPr>
      </p:pic>
      <p:pic>
        <p:nvPicPr>
          <p:cNvPr id="1040" name="Picture 16" descr="Tvoi-Vzglyad.Ru - подробно о заболеваниях глаз, лечении глаз и коррекции зрения Page 10 Tvoi-Vzglyad.Ru - подробно о заболевания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52645" y="3686909"/>
            <a:ext cx="2658451" cy="2441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Фон для слайдов презентации о школе - Лучшая библиоте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2708" y="142416"/>
            <a:ext cx="11066584" cy="6574908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2414953"/>
            <a:ext cx="10515600" cy="376200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b="1" dirty="0" smtClean="0">
                <a:solidFill>
                  <a:srgbClr val="00B050"/>
                </a:solidFill>
              </a:rPr>
              <a:t>Good luck!</a:t>
            </a:r>
            <a:endParaRPr lang="ru-RU" sz="80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84" name="Picture 12" descr="Фон для слайдов презентации о школе - Лучшая библиоте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1015" y="175846"/>
            <a:ext cx="11793416" cy="6482862"/>
          </a:xfrm>
          <a:prstGeom prst="rect">
            <a:avLst/>
          </a:prstGeom>
          <a:noFill/>
        </p:spPr>
      </p:pic>
      <p:pic>
        <p:nvPicPr>
          <p:cNvPr id="4" name="Рисунок 3" descr="Отстаньте с вашей школой. Подросток не хочет учиться. Что пр…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2517" y="585421"/>
            <a:ext cx="3460750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Родители, берегите своих детей: начинается сезон самоубийств! Губерния Daily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4135" y="583694"/>
            <a:ext cx="3152775" cy="2103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ШКОЛА с. ТАЕЖНОЕ: Сентябрь 20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69230" y="4350483"/>
            <a:ext cx="3225137" cy="2179271"/>
          </a:xfrm>
          <a:prstGeom prst="rect">
            <a:avLst/>
          </a:prstGeom>
          <a:noFill/>
        </p:spPr>
      </p:pic>
      <p:pic>
        <p:nvPicPr>
          <p:cNvPr id="3078" name="Picture 6" descr="Социальная психология - Консультация психолога, Тренинги Танцевально- Двигательной Терапии, психолог в Киеве. Танцедвигательная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4203455"/>
            <a:ext cx="3499582" cy="2372717"/>
          </a:xfrm>
          <a:prstGeom prst="rect">
            <a:avLst/>
          </a:prstGeom>
          <a:noFill/>
        </p:spPr>
      </p:pic>
      <p:pic>
        <p:nvPicPr>
          <p:cNvPr id="3074" name="Picture 2" descr="NEWSru.co.il - новости Израиля :: Отчет: 90% студенток Еврейского университета в Иерусалиме подвергались домогательствам со стор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8924" y="4032737"/>
            <a:ext cx="3583123" cy="2382471"/>
          </a:xfrm>
          <a:prstGeom prst="rect">
            <a:avLst/>
          </a:prstGeom>
          <a:noFill/>
        </p:spPr>
      </p:pic>
      <p:pic>
        <p:nvPicPr>
          <p:cNvPr id="3080" name="Picture 8" descr="Part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6419" y="289974"/>
            <a:ext cx="3641827" cy="224428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781907"/>
            <a:ext cx="9144000" cy="2239108"/>
          </a:xfrm>
        </p:spPr>
        <p:txBody>
          <a:bodyPr>
            <a:normAutofit/>
          </a:bodyPr>
          <a:lstStyle/>
          <a:p>
            <a:r>
              <a:rPr lang="en-US" sz="6600" b="1" i="1" dirty="0" smtClean="0">
                <a:solidFill>
                  <a:srgbClr val="0070C0"/>
                </a:solidFill>
              </a:rPr>
              <a:t>Is it easy to be a teenager?</a:t>
            </a:r>
            <a:endParaRPr lang="ru-RU" sz="66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837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Фон для слайдов презентации о школе - Лучшая библиоте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124" y="194436"/>
            <a:ext cx="11644699" cy="649944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3369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chemeClr val="accent5">
                    <a:lumMod val="50000"/>
                  </a:schemeClr>
                </a:solidFill>
              </a:rPr>
              <a:t>Helpline </a:t>
            </a:r>
            <a:r>
              <a:rPr lang="en-US" sz="6600" b="1" dirty="0" err="1" smtClean="0">
                <a:solidFill>
                  <a:schemeClr val="accent5">
                    <a:lumMod val="50000"/>
                  </a:schemeClr>
                </a:solidFill>
              </a:rPr>
              <a:t>centre</a:t>
            </a:r>
            <a:endParaRPr lang="ru-RU" sz="6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573383"/>
            <a:ext cx="8044543" cy="360358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4800" b="1" dirty="0" smtClean="0">
                <a:solidFill>
                  <a:schemeClr val="accent6">
                    <a:lumMod val="75000"/>
                  </a:schemeClr>
                </a:solidFill>
              </a:rPr>
              <a:t>Phone us:    </a:t>
            </a:r>
          </a:p>
          <a:p>
            <a:pPr marL="0" indent="0">
              <a:buNone/>
            </a:pPr>
            <a:r>
              <a:rPr lang="en-US" sz="6000" b="1" dirty="0" smtClean="0">
                <a:solidFill>
                  <a:srgbClr val="C00000"/>
                </a:solidFill>
              </a:rPr>
              <a:t>8-800-2000-122</a:t>
            </a:r>
          </a:p>
          <a:p>
            <a:pPr marL="0" indent="0">
              <a:buNone/>
            </a:pPr>
            <a:endParaRPr lang="en-US" sz="60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sz="4800" b="1" dirty="0" smtClean="0">
                <a:solidFill>
                  <a:schemeClr val="accent6">
                    <a:lumMod val="75000"/>
                  </a:schemeClr>
                </a:solidFill>
              </a:rPr>
              <a:t>Our consulters are always ready to listen to your problems.</a:t>
            </a:r>
            <a:endParaRPr lang="ru-RU" sz="4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7" name="Picture 3" descr="C:\Users\Резеда\Pictures\hj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7663" y="1802674"/>
            <a:ext cx="4349061" cy="28738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2138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Фон для слайдов презентации о школе - Лучшая библиоте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124" y="194436"/>
            <a:ext cx="11644699" cy="649944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3369" y="365125"/>
            <a:ext cx="10515600" cy="1325563"/>
          </a:xfrm>
        </p:spPr>
        <p:txBody>
          <a:bodyPr>
            <a:normAutofit/>
          </a:bodyPr>
          <a:lstStyle/>
          <a:p>
            <a:endParaRPr lang="ru-RU" sz="6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62149"/>
            <a:ext cx="9977846" cy="5314814"/>
          </a:xfrm>
        </p:spPr>
        <p:txBody>
          <a:bodyPr numCol="2">
            <a:normAutofit/>
          </a:bodyPr>
          <a:lstStyle/>
          <a:p>
            <a:pPr marL="0" indent="0">
              <a:buNone/>
            </a:pPr>
            <a:r>
              <a:rPr lang="en-US" sz="8000" b="1" dirty="0" smtClean="0">
                <a:solidFill>
                  <a:schemeClr val="accent5">
                    <a:lumMod val="50000"/>
                  </a:schemeClr>
                </a:solidFill>
              </a:rPr>
              <a:t>Calm</a:t>
            </a:r>
          </a:p>
          <a:p>
            <a:pPr marL="0" indent="0">
              <a:buNone/>
            </a:pPr>
            <a:r>
              <a:rPr lang="en-US" sz="8000" b="1" dirty="0" smtClean="0">
                <a:solidFill>
                  <a:schemeClr val="accent5">
                    <a:lumMod val="50000"/>
                  </a:schemeClr>
                </a:solidFill>
              </a:rPr>
              <a:t>Sociable</a:t>
            </a:r>
          </a:p>
          <a:p>
            <a:pPr marL="0" indent="0">
              <a:buNone/>
            </a:pPr>
            <a:r>
              <a:rPr lang="en-US" sz="8000" b="1" dirty="0" smtClean="0">
                <a:solidFill>
                  <a:schemeClr val="accent5">
                    <a:lumMod val="50000"/>
                  </a:schemeClr>
                </a:solidFill>
              </a:rPr>
              <a:t>Talkative</a:t>
            </a:r>
          </a:p>
          <a:p>
            <a:pPr marL="0" indent="0">
              <a:buNone/>
            </a:pPr>
            <a:r>
              <a:rPr lang="en-US" sz="8000" b="1" dirty="0" smtClean="0">
                <a:solidFill>
                  <a:schemeClr val="accent5">
                    <a:lumMod val="50000"/>
                  </a:schemeClr>
                </a:solidFill>
              </a:rPr>
              <a:t>Rude</a:t>
            </a:r>
          </a:p>
          <a:p>
            <a:pPr marL="0" indent="0">
              <a:buNone/>
            </a:pPr>
            <a:r>
              <a:rPr lang="en-US" sz="8000" b="1" dirty="0" smtClean="0">
                <a:solidFill>
                  <a:schemeClr val="accent5">
                    <a:lumMod val="50000"/>
                  </a:schemeClr>
                </a:solidFill>
              </a:rPr>
              <a:t>Patient</a:t>
            </a:r>
          </a:p>
          <a:p>
            <a:pPr marL="0" indent="0">
              <a:buNone/>
            </a:pPr>
            <a:r>
              <a:rPr lang="en-US" sz="8000" b="1" dirty="0" smtClean="0">
                <a:solidFill>
                  <a:schemeClr val="accent5">
                    <a:lumMod val="50000"/>
                  </a:schemeClr>
                </a:solidFill>
              </a:rPr>
              <a:t>Kind</a:t>
            </a:r>
          </a:p>
          <a:p>
            <a:pPr marL="0" indent="0">
              <a:buNone/>
            </a:pPr>
            <a:r>
              <a:rPr lang="en-US" sz="8000" b="1" dirty="0" smtClean="0">
                <a:solidFill>
                  <a:schemeClr val="accent5">
                    <a:lumMod val="50000"/>
                  </a:schemeClr>
                </a:solidFill>
              </a:rPr>
              <a:t>Lazy</a:t>
            </a:r>
          </a:p>
          <a:p>
            <a:pPr marL="0" indent="0">
              <a:buNone/>
            </a:pPr>
            <a:r>
              <a:rPr lang="en-US" sz="8000" b="1" dirty="0" smtClean="0">
                <a:solidFill>
                  <a:schemeClr val="accent5">
                    <a:lumMod val="50000"/>
                  </a:schemeClr>
                </a:solidFill>
              </a:rPr>
              <a:t>I</a:t>
            </a:r>
            <a:r>
              <a:rPr lang="en-US" sz="8000" b="1" dirty="0" smtClean="0">
                <a:solidFill>
                  <a:schemeClr val="accent5">
                    <a:lumMod val="50000"/>
                  </a:schemeClr>
                </a:solidFill>
              </a:rPr>
              <a:t>ntelligent</a:t>
            </a:r>
            <a:endParaRPr lang="en-US" sz="8000" b="1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138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Фон для слайдов презентации о школе - Лучшая библиоте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8991" y="222739"/>
            <a:ext cx="4162997" cy="6248400"/>
          </a:xfrm>
          <a:prstGeom prst="rect">
            <a:avLst/>
          </a:prstGeom>
          <a:noFill/>
        </p:spPr>
      </p:pic>
      <p:pic>
        <p:nvPicPr>
          <p:cNvPr id="8" name="Picture 2" descr="Фон для слайдов презентации о школе - Лучшая библиоте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246" y="339970"/>
            <a:ext cx="11652740" cy="62484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209006"/>
            <a:ext cx="10515600" cy="5264331"/>
          </a:xfrm>
        </p:spPr>
        <p:txBody>
          <a:bodyPr>
            <a:normAutofit fontScale="90000"/>
          </a:bodyPr>
          <a:lstStyle/>
          <a:p>
            <a:r>
              <a:rPr lang="en-US" sz="66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en-US" sz="66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US" sz="6600" b="1" dirty="0" smtClean="0">
                <a:solidFill>
                  <a:schemeClr val="accent5">
                    <a:lumMod val="50000"/>
                  </a:schemeClr>
                </a:solidFill>
              </a:rPr>
              <a:t>1. school problems</a:t>
            </a:r>
            <a:br>
              <a:rPr lang="en-US" sz="66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US" sz="66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en-US" sz="66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US" sz="6600" b="1" dirty="0" smtClean="0">
                <a:solidFill>
                  <a:schemeClr val="accent5">
                    <a:lumMod val="50000"/>
                  </a:schemeClr>
                </a:solidFill>
              </a:rPr>
              <a:t>2. </a:t>
            </a:r>
            <a:r>
              <a:rPr lang="en-US" sz="6600" b="1" dirty="0" smtClean="0">
                <a:solidFill>
                  <a:srgbClr val="00B050"/>
                </a:solidFill>
              </a:rPr>
              <a:t>family problems </a:t>
            </a:r>
            <a:br>
              <a:rPr lang="en-US" sz="6600" b="1" dirty="0" smtClean="0">
                <a:solidFill>
                  <a:srgbClr val="00B050"/>
                </a:solidFill>
              </a:rPr>
            </a:br>
            <a:r>
              <a:rPr lang="en-US" sz="6600" b="1" dirty="0" smtClean="0">
                <a:solidFill>
                  <a:srgbClr val="002060"/>
                </a:solidFill>
              </a:rPr>
              <a:t/>
            </a:r>
            <a:br>
              <a:rPr lang="en-US" sz="6600" b="1" dirty="0" smtClean="0">
                <a:solidFill>
                  <a:srgbClr val="002060"/>
                </a:solidFill>
              </a:rPr>
            </a:br>
            <a:r>
              <a:rPr lang="en-US" sz="6600" b="1" dirty="0" smtClean="0">
                <a:solidFill>
                  <a:srgbClr val="002060"/>
                </a:solidFill>
              </a:rPr>
              <a:t>3. </a:t>
            </a:r>
            <a:r>
              <a:rPr lang="en-US" sz="6600" b="1" dirty="0" smtClean="0">
                <a:solidFill>
                  <a:srgbClr val="C00000"/>
                </a:solidFill>
              </a:rPr>
              <a:t>problems with classmates and friends</a:t>
            </a:r>
            <a:endParaRPr lang="ru-RU" sz="6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2530" name="Picture 2" descr="Фон для слайдов презентации о школе - Лучшая библиоте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9292" y="152399"/>
            <a:ext cx="11711354" cy="64594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8492" y="1603753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sz="6000" b="1" dirty="0" smtClean="0">
                <a:solidFill>
                  <a:srgbClr val="002060"/>
                </a:solidFill>
              </a:rPr>
              <a:t/>
            </a:r>
            <a:br>
              <a:rPr lang="en-US" sz="6000" b="1" dirty="0" smtClean="0">
                <a:solidFill>
                  <a:srgbClr val="002060"/>
                </a:solidFill>
              </a:rPr>
            </a:br>
            <a:r>
              <a:rPr lang="en-US" sz="6000" b="1" dirty="0" smtClean="0">
                <a:solidFill>
                  <a:srgbClr val="002060"/>
                </a:solidFill>
              </a:rPr>
              <a:t/>
            </a:r>
            <a:br>
              <a:rPr lang="en-US" sz="6000" b="1" dirty="0" smtClean="0">
                <a:solidFill>
                  <a:srgbClr val="002060"/>
                </a:solidFill>
              </a:rPr>
            </a:br>
            <a:r>
              <a:rPr lang="en-US" sz="6000" b="1" dirty="0" smtClean="0">
                <a:solidFill>
                  <a:srgbClr val="002060"/>
                </a:solidFill>
              </a:rPr>
              <a:t/>
            </a:r>
            <a:br>
              <a:rPr lang="en-US" sz="6000" b="1" dirty="0" smtClean="0">
                <a:solidFill>
                  <a:srgbClr val="002060"/>
                </a:solidFill>
              </a:rPr>
            </a:br>
            <a:r>
              <a:rPr lang="en-US" sz="6000" b="1" dirty="0" smtClean="0">
                <a:solidFill>
                  <a:srgbClr val="002060"/>
                </a:solidFill>
              </a:rPr>
              <a:t/>
            </a:r>
            <a:br>
              <a:rPr lang="en-US" sz="6000" b="1" dirty="0" smtClean="0">
                <a:solidFill>
                  <a:srgbClr val="002060"/>
                </a:solidFill>
              </a:rPr>
            </a:br>
            <a:r>
              <a:rPr lang="en-US" sz="6000" b="1" dirty="0" smtClean="0">
                <a:solidFill>
                  <a:srgbClr val="002060"/>
                </a:solidFill>
              </a:rPr>
              <a:t> If I had problems at school, </a:t>
            </a:r>
            <a:br>
              <a:rPr lang="en-US" sz="6000" b="1" dirty="0" smtClean="0">
                <a:solidFill>
                  <a:srgbClr val="002060"/>
                </a:solidFill>
              </a:rPr>
            </a:br>
            <a:r>
              <a:rPr lang="en-US" sz="6000" b="1" dirty="0" smtClean="0">
                <a:solidFill>
                  <a:srgbClr val="002060"/>
                </a:solidFill>
              </a:rPr>
              <a:t> I would …</a:t>
            </a:r>
            <a:br>
              <a:rPr lang="en-US" sz="6000" b="1" dirty="0" smtClean="0">
                <a:solidFill>
                  <a:srgbClr val="002060"/>
                </a:solidFill>
              </a:rPr>
            </a:br>
            <a:r>
              <a:rPr lang="en-US" sz="6000" b="1" dirty="0" smtClean="0">
                <a:solidFill>
                  <a:srgbClr val="00B050"/>
                </a:solidFill>
              </a:rPr>
              <a:t/>
            </a:r>
            <a:br>
              <a:rPr lang="en-US" sz="6000" b="1" dirty="0" smtClean="0">
                <a:solidFill>
                  <a:srgbClr val="00B050"/>
                </a:solidFill>
              </a:rPr>
            </a:br>
            <a:r>
              <a:rPr lang="en-US" sz="6000" b="1" dirty="0" smtClean="0">
                <a:solidFill>
                  <a:srgbClr val="002060"/>
                </a:solidFill>
              </a:rPr>
              <a:t> </a:t>
            </a:r>
            <a:r>
              <a:rPr lang="en-US" sz="6000" b="1" dirty="0" smtClean="0">
                <a:solidFill>
                  <a:srgbClr val="00B050"/>
                </a:solidFill>
              </a:rPr>
              <a:t>If I had problems at home, I would …</a:t>
            </a:r>
            <a:r>
              <a:rPr lang="en-US" sz="6000" b="1" dirty="0" smtClean="0">
                <a:solidFill>
                  <a:srgbClr val="002060"/>
                </a:solidFill>
              </a:rPr>
              <a:t/>
            </a:r>
            <a:br>
              <a:rPr lang="en-US" sz="6000" b="1" dirty="0" smtClean="0">
                <a:solidFill>
                  <a:srgbClr val="002060"/>
                </a:solidFill>
              </a:rPr>
            </a:br>
            <a:r>
              <a:rPr lang="en-US" sz="6000" b="1" dirty="0" smtClean="0">
                <a:solidFill>
                  <a:srgbClr val="002060"/>
                </a:solidFill>
              </a:rPr>
              <a:t/>
            </a:r>
            <a:br>
              <a:rPr lang="en-US" sz="6000" b="1" dirty="0" smtClean="0">
                <a:solidFill>
                  <a:srgbClr val="002060"/>
                </a:solidFill>
              </a:rPr>
            </a:br>
            <a:r>
              <a:rPr lang="en-US" sz="6000" b="1" dirty="0" smtClean="0">
                <a:solidFill>
                  <a:srgbClr val="002060"/>
                </a:solidFill>
              </a:rPr>
              <a:t> </a:t>
            </a:r>
            <a:r>
              <a:rPr lang="en-US" sz="6000" b="1" dirty="0" smtClean="0">
                <a:solidFill>
                  <a:srgbClr val="C00000"/>
                </a:solidFill>
              </a:rPr>
              <a:t>If I had problems with my    classmates, I would …</a:t>
            </a:r>
            <a:r>
              <a:rPr lang="en-US" sz="6000" b="1" dirty="0" smtClean="0">
                <a:solidFill>
                  <a:srgbClr val="002060"/>
                </a:solidFill>
              </a:rPr>
              <a:t/>
            </a:r>
            <a:br>
              <a:rPr lang="en-US" sz="6000" b="1" dirty="0" smtClean="0">
                <a:solidFill>
                  <a:srgbClr val="002060"/>
                </a:solidFill>
              </a:rPr>
            </a:br>
            <a:endParaRPr lang="ru-RU" sz="6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Фон для слайдов презентации о школе - Лучшая библиоте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4462" y="377027"/>
            <a:ext cx="11523783" cy="62113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 b="1" dirty="0" smtClean="0">
                <a:solidFill>
                  <a:srgbClr val="002060"/>
                </a:solidFill>
              </a:rPr>
              <a:t>Stacy</a:t>
            </a:r>
            <a:endParaRPr lang="ru-RU" sz="8000" b="1" dirty="0">
              <a:solidFill>
                <a:srgbClr val="002060"/>
              </a:solidFill>
            </a:endParaRPr>
          </a:p>
        </p:txBody>
      </p:sp>
      <p:pic>
        <p:nvPicPr>
          <p:cNvPr id="8" name="stacy.wma">
            <a:hlinkClick r:id="" action="ppaction://media"/>
          </p:cNvPr>
          <p:cNvPicPr>
            <a:picLocks noGrp="1" noRot="1" noChangeAspect="1"/>
          </p:cNvPicPr>
          <p:nvPr>
            <p:ph sz="half" idx="2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952768" y="3244606"/>
            <a:ext cx="304800" cy="304800"/>
          </a:xfrm>
          <a:prstGeom prst="rect">
            <a:avLst/>
          </a:prstGeom>
        </p:spPr>
      </p:pic>
      <p:pic>
        <p:nvPicPr>
          <p:cNvPr id="5122" name="Picture 2" descr="Ребенок - белая ворон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93416" y="2298193"/>
            <a:ext cx="4632246" cy="30475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18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Фон для слайдов презентации о школе - Лучшая библиоте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124" y="179047"/>
            <a:ext cx="11928038" cy="6467938"/>
          </a:xfrm>
          <a:prstGeom prst="rect">
            <a:avLst/>
          </a:prstGeom>
          <a:noFill/>
        </p:spPr>
      </p:pic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773723" y="1122363"/>
            <a:ext cx="10785231" cy="2387600"/>
          </a:xfrm>
        </p:spPr>
        <p:txBody>
          <a:bodyPr>
            <a:noAutofit/>
          </a:bodyPr>
          <a:lstStyle/>
          <a:p>
            <a:pPr algn="l"/>
            <a:r>
              <a:rPr lang="en-US" sz="8800" b="1" dirty="0" smtClean="0">
                <a:solidFill>
                  <a:srgbClr val="002060"/>
                </a:solidFill>
              </a:rPr>
              <a:t>If I were you, I would …</a:t>
            </a:r>
            <a:endParaRPr lang="ru-RU" sz="8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1497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458" name="Picture 2" descr="Фон для слайдов презентации о школе - Лучшая библиоте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908" y="257908"/>
            <a:ext cx="11711353" cy="63187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 b="1" dirty="0" smtClean="0">
                <a:solidFill>
                  <a:srgbClr val="002060"/>
                </a:solidFill>
              </a:rPr>
              <a:t>Mike</a:t>
            </a:r>
            <a:endParaRPr lang="ru-RU" sz="8000" b="1" dirty="0">
              <a:solidFill>
                <a:srgbClr val="002060"/>
              </a:solidFill>
            </a:endParaRPr>
          </a:p>
        </p:txBody>
      </p:sp>
      <p:pic>
        <p:nvPicPr>
          <p:cNvPr id="8" name="Mike.wma">
            <a:hlinkClick r:id="" action="ppaction://media"/>
          </p:cNvPr>
          <p:cNvPicPr>
            <a:picLocks noGrp="1" noRot="1" noChangeAspect="1"/>
          </p:cNvPicPr>
          <p:nvPr>
            <p:ph sz="half" idx="2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678615" y="1755775"/>
            <a:ext cx="265968" cy="304800"/>
          </a:xfrm>
          <a:prstGeom prst="rect">
            <a:avLst/>
          </a:prstGeom>
        </p:spPr>
      </p:pic>
      <p:pic>
        <p:nvPicPr>
          <p:cNvPr id="4098" name="Picture 2" descr="Математика вызывает головную боль, - ученые Подробненько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3452" y="2536336"/>
            <a:ext cx="5049471" cy="3143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6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</TotalTime>
  <Words>118</Words>
  <Application>Microsoft Office PowerPoint</Application>
  <PresentationFormat>Произвольный</PresentationFormat>
  <Paragraphs>27</Paragraphs>
  <Slides>13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Brilliant!    Wonderful!     Lovely! </vt:lpstr>
      <vt:lpstr>Is it easy to be a teenager?</vt:lpstr>
      <vt:lpstr>Helpline centre</vt:lpstr>
      <vt:lpstr>Слайд 4</vt:lpstr>
      <vt:lpstr> 1. school problems  2. family problems   3. problems with classmates and friends</vt:lpstr>
      <vt:lpstr>     If I had problems at school,   I would …   If I had problems at home, I would …   If I had problems with my    classmates, I would … </vt:lpstr>
      <vt:lpstr>Stacy</vt:lpstr>
      <vt:lpstr>If I were you, I would …</vt:lpstr>
      <vt:lpstr>Mike</vt:lpstr>
      <vt:lpstr>If I were you, I would …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 it easy to be a teenager?</dc:title>
  <dc:creator>Салават Гайфуллин</dc:creator>
  <cp:lastModifiedBy>Резеда</cp:lastModifiedBy>
  <cp:revision>35</cp:revision>
  <dcterms:created xsi:type="dcterms:W3CDTF">2015-03-04T16:58:25Z</dcterms:created>
  <dcterms:modified xsi:type="dcterms:W3CDTF">2015-03-10T05:03:25Z</dcterms:modified>
</cp:coreProperties>
</file>